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1" d="100"/>
          <a:sy n="81" d="100"/>
        </p:scale>
        <p:origin x="120" y="6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AD05F7D-B068-4BC0-A8CA-B13AEED50F08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61F57F1-6C43-4A72-889F-D41854646BA9}">
      <dgm:prSet phldrT="[Text]"/>
      <dgm:spPr/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Board of Directors</a:t>
          </a:r>
          <a:endParaRPr lang="en-US" dirty="0">
            <a:solidFill>
              <a:schemeClr val="tx1"/>
            </a:solidFill>
          </a:endParaRPr>
        </a:p>
      </dgm:t>
    </dgm:pt>
    <dgm:pt modelId="{EB3CB8F9-C0B6-4E39-A801-440612628893}" type="parTrans" cxnId="{AB143C93-F254-494F-9070-6DF2721222CA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EF991B51-3193-4CA6-B645-527F0569E700}" type="sibTrans" cxnId="{AB143C93-F254-494F-9070-6DF2721222CA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58146499-F878-4003-9A7F-9637099835A3}">
      <dgm:prSet/>
      <dgm:spPr/>
      <dgm:t>
        <a:bodyPr/>
        <a:lstStyle/>
        <a:p>
          <a:r>
            <a:rPr lang="en-US" smtClean="0">
              <a:solidFill>
                <a:schemeClr val="tx1"/>
              </a:solidFill>
            </a:rPr>
            <a:t>CEO and Co-founder</a:t>
          </a:r>
          <a:endParaRPr lang="en-US" dirty="0" smtClean="0">
            <a:solidFill>
              <a:schemeClr val="tx1"/>
            </a:solidFill>
          </a:endParaRPr>
        </a:p>
        <a:p>
          <a:r>
            <a:rPr lang="en-US" dirty="0" smtClean="0">
              <a:solidFill>
                <a:schemeClr val="tx1"/>
              </a:solidFill>
            </a:rPr>
            <a:t>Emma Stewart</a:t>
          </a:r>
          <a:endParaRPr lang="en-US" dirty="0">
            <a:solidFill>
              <a:schemeClr val="tx1"/>
            </a:solidFill>
          </a:endParaRPr>
        </a:p>
      </dgm:t>
    </dgm:pt>
    <dgm:pt modelId="{B2CC472F-0B34-4A03-88E8-8871B46E09F0}" type="parTrans" cxnId="{C7999D44-010A-41AC-B2B8-6317BDE490F5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AF246730-3FA2-44CE-90F8-A61631BD31F1}" type="sibTrans" cxnId="{C7999D44-010A-41AC-B2B8-6317BDE490F5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09BC93AF-14B9-4BA0-A7CC-4C6BCEAC5B48}">
      <dgm:prSet/>
      <dgm:spPr/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Operations Director</a:t>
          </a:r>
        </a:p>
        <a:p>
          <a:r>
            <a:rPr lang="en-US" dirty="0" smtClean="0">
              <a:solidFill>
                <a:schemeClr val="tx1"/>
              </a:solidFill>
            </a:rPr>
            <a:t>Poornima Kirloskar-Saini</a:t>
          </a:r>
          <a:endParaRPr lang="en-US" dirty="0">
            <a:solidFill>
              <a:schemeClr val="tx1"/>
            </a:solidFill>
          </a:endParaRPr>
        </a:p>
      </dgm:t>
    </dgm:pt>
    <dgm:pt modelId="{48E4FB96-7AA4-4B11-A714-BFBB365E4CE3}" type="parTrans" cxnId="{498C7760-61A8-40F6-949A-6D0BF89FAF54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6AEB3B4C-E294-4378-B08C-76FC3A505B2D}" type="sibTrans" cxnId="{498C7760-61A8-40F6-949A-6D0BF89FAF54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A95B07A3-EE24-4B63-B24E-598A8A696609}">
      <dgm:prSet/>
      <dgm:spPr/>
      <dgm:t>
        <a:bodyPr/>
        <a:lstStyle/>
        <a:p>
          <a:r>
            <a:rPr lang="en-US" dirty="0" err="1" smtClean="0">
              <a:solidFill>
                <a:schemeClr val="tx1"/>
              </a:solidFill>
            </a:rPr>
            <a:t>Programme</a:t>
          </a:r>
          <a:r>
            <a:rPr lang="en-US" dirty="0" smtClean="0">
              <a:solidFill>
                <a:schemeClr val="tx1"/>
              </a:solidFill>
            </a:rPr>
            <a:t> Director</a:t>
          </a:r>
        </a:p>
        <a:p>
          <a:r>
            <a:rPr lang="en-US" dirty="0" smtClean="0">
              <a:solidFill>
                <a:schemeClr val="tx1"/>
              </a:solidFill>
            </a:rPr>
            <a:t>Claire Campbell</a:t>
          </a:r>
        </a:p>
      </dgm:t>
    </dgm:pt>
    <dgm:pt modelId="{99010C65-B044-4E4E-96FD-07032ACFF2C2}" type="parTrans" cxnId="{81128909-7881-4DEA-B100-2C0736BDDFA3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1F62A274-96E9-4C48-97C6-BC8F4B92CF8D}" type="sibTrans" cxnId="{81128909-7881-4DEA-B100-2C0736BDDFA3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821218F6-BE3C-4977-96F0-9D43DE449726}">
      <dgm:prSet/>
      <dgm:spPr/>
      <dgm:t>
        <a:bodyPr/>
        <a:lstStyle/>
        <a:p>
          <a:r>
            <a:rPr lang="en-US" dirty="0" err="1" smtClean="0">
              <a:solidFill>
                <a:schemeClr val="tx1"/>
              </a:solidFill>
            </a:rPr>
            <a:t>Programme</a:t>
          </a:r>
          <a:r>
            <a:rPr lang="en-US" dirty="0" smtClean="0">
              <a:solidFill>
                <a:schemeClr val="tx1"/>
              </a:solidFill>
            </a:rPr>
            <a:t> Director</a:t>
          </a:r>
        </a:p>
        <a:p>
          <a:r>
            <a:rPr lang="en-US" dirty="0" smtClean="0">
              <a:solidFill>
                <a:schemeClr val="tx1"/>
              </a:solidFill>
            </a:rPr>
            <a:t>vacant</a:t>
          </a:r>
          <a:endParaRPr lang="en-US" dirty="0">
            <a:solidFill>
              <a:schemeClr val="tx1"/>
            </a:solidFill>
          </a:endParaRPr>
        </a:p>
      </dgm:t>
    </dgm:pt>
    <dgm:pt modelId="{BF29822B-2B58-46E4-84FE-769519655ABA}" type="parTrans" cxnId="{4B59A953-91BD-4505-9B51-66A16FB14016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5BEA62BA-11C2-474D-8954-ACF3328C236F}" type="sibTrans" cxnId="{4B59A953-91BD-4505-9B51-66A16FB14016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C47E38E3-A7A3-4328-9B75-69318B183DDA}">
      <dgm:prSet/>
      <dgm:spPr/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Director of Research &amp; Consultancy</a:t>
          </a:r>
        </a:p>
        <a:p>
          <a:r>
            <a:rPr lang="en-US" dirty="0" smtClean="0">
              <a:solidFill>
                <a:schemeClr val="tx1"/>
              </a:solidFill>
            </a:rPr>
            <a:t>Charlotte Gascoigne</a:t>
          </a:r>
          <a:endParaRPr lang="en-US" dirty="0">
            <a:solidFill>
              <a:schemeClr val="tx1"/>
            </a:solidFill>
          </a:endParaRPr>
        </a:p>
      </dgm:t>
    </dgm:pt>
    <dgm:pt modelId="{F4D5C658-8212-45B2-A3F1-375463A5E56D}" type="parTrans" cxnId="{0D9ECC5C-05A7-4A10-ABC1-31DFB244FEA2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7AD59434-8F25-4BB6-A614-2B24CC4BEBC4}" type="sibTrans" cxnId="{0D9ECC5C-05A7-4A10-ABC1-31DFB244FEA2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DC2F9198-6B0B-41BB-B015-4CF17CE8A4E1}">
      <dgm:prSet/>
      <dgm:spPr/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Principal Consultant</a:t>
          </a:r>
        </a:p>
        <a:p>
          <a:r>
            <a:rPr lang="en-US" dirty="0" smtClean="0">
              <a:solidFill>
                <a:schemeClr val="tx1"/>
              </a:solidFill>
            </a:rPr>
            <a:t>Pernille Solvik</a:t>
          </a:r>
          <a:endParaRPr lang="en-US" dirty="0" smtClean="0">
            <a:solidFill>
              <a:schemeClr val="tx1"/>
            </a:solidFill>
          </a:endParaRPr>
        </a:p>
      </dgm:t>
    </dgm:pt>
    <dgm:pt modelId="{A6D57F18-9229-49DC-A395-DAF536567631}" type="parTrans" cxnId="{FF624C23-D26D-4328-990A-AD1FA510B3AF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AD8BDE4D-E56A-49D2-8443-53FB74E9D349}" type="sibTrans" cxnId="{FF624C23-D26D-4328-990A-AD1FA510B3AF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67D3063F-2DC9-4C58-980B-F59AE40F9684}">
      <dgm:prSet/>
      <dgm:spPr/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Development Director</a:t>
          </a:r>
        </a:p>
        <a:p>
          <a:r>
            <a:rPr lang="en-US" dirty="0" smtClean="0">
              <a:solidFill>
                <a:schemeClr val="tx1"/>
              </a:solidFill>
            </a:rPr>
            <a:t>Amanda Faull</a:t>
          </a:r>
          <a:endParaRPr lang="en-US" dirty="0">
            <a:solidFill>
              <a:schemeClr val="tx1"/>
            </a:solidFill>
          </a:endParaRPr>
        </a:p>
      </dgm:t>
    </dgm:pt>
    <dgm:pt modelId="{B08703BC-82F1-4125-A754-9FAF0929800F}" type="parTrans" cxnId="{FAD0DE1A-7AFA-49A3-93DD-FC32F53A9681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1878C31D-1214-462A-8C94-046F822C47E2}" type="sibTrans" cxnId="{FAD0DE1A-7AFA-49A3-93DD-FC32F53A9681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B5429ED3-D6F6-4C5B-B2A3-14D6C730FB9F}">
      <dgm:prSet/>
      <dgm:spPr/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Career Coach</a:t>
          </a:r>
        </a:p>
        <a:p>
          <a:r>
            <a:rPr lang="en-US" dirty="0" smtClean="0">
              <a:solidFill>
                <a:schemeClr val="tx1"/>
              </a:solidFill>
            </a:rPr>
            <a:t>Antoinette Peters-</a:t>
          </a:r>
          <a:r>
            <a:rPr lang="en-US" dirty="0" err="1" smtClean="0">
              <a:solidFill>
                <a:schemeClr val="tx1"/>
              </a:solidFill>
            </a:rPr>
            <a:t>Adenie</a:t>
          </a:r>
          <a:endParaRPr lang="en-US" dirty="0">
            <a:solidFill>
              <a:schemeClr val="tx1"/>
            </a:solidFill>
          </a:endParaRPr>
        </a:p>
      </dgm:t>
    </dgm:pt>
    <dgm:pt modelId="{496C6BA8-375B-4529-AD17-39CC3AC163FD}" type="parTrans" cxnId="{244EDB1C-00BC-4E50-AEDC-57F4CC8C59A8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C8005EA7-C621-48CB-9083-8ACE4D983C9B}" type="sibTrans" cxnId="{244EDB1C-00BC-4E50-AEDC-57F4CC8C59A8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CBE6B1D5-D4E1-43B9-A6EB-7B188EDD9607}">
      <dgm:prSet/>
      <dgm:spPr/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Project Co-</a:t>
          </a:r>
          <a:r>
            <a:rPr lang="en-US" dirty="0" err="1" smtClean="0">
              <a:solidFill>
                <a:schemeClr val="tx1"/>
              </a:solidFill>
            </a:rPr>
            <a:t>ordinator</a:t>
          </a:r>
          <a:r>
            <a:rPr lang="en-US" dirty="0" smtClean="0">
              <a:solidFill>
                <a:schemeClr val="tx1"/>
              </a:solidFill>
            </a:rPr>
            <a:t> &amp; PA to </a:t>
          </a:r>
          <a:r>
            <a:rPr lang="en-US" smtClean="0">
              <a:solidFill>
                <a:schemeClr val="tx1"/>
              </a:solidFill>
            </a:rPr>
            <a:t>Emma Stewart</a:t>
          </a:r>
          <a:endParaRPr lang="en-US" dirty="0" smtClean="0">
            <a:solidFill>
              <a:schemeClr val="tx1"/>
            </a:solidFill>
          </a:endParaRPr>
        </a:p>
        <a:p>
          <a:r>
            <a:rPr lang="en-US" dirty="0" smtClean="0">
              <a:solidFill>
                <a:schemeClr val="tx1"/>
              </a:solidFill>
            </a:rPr>
            <a:t>Julie Barrett</a:t>
          </a:r>
          <a:endParaRPr lang="en-US" dirty="0">
            <a:solidFill>
              <a:schemeClr val="tx1"/>
            </a:solidFill>
          </a:endParaRPr>
        </a:p>
      </dgm:t>
    </dgm:pt>
    <dgm:pt modelId="{AF09D416-5CCB-4698-80EA-37F2DDF90824}" type="parTrans" cxnId="{C6C9E099-170C-4139-B532-39D4BE7625FE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F304C43E-06FC-43CB-A836-83A946BEF417}" type="sibTrans" cxnId="{C6C9E099-170C-4139-B532-39D4BE7625FE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19C6E3AA-9064-400D-9AA2-DF88AB882685}">
      <dgm:prSet/>
      <dgm:spPr/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Managing Director</a:t>
          </a:r>
        </a:p>
        <a:p>
          <a:r>
            <a:rPr lang="en-US" dirty="0" smtClean="0">
              <a:solidFill>
                <a:schemeClr val="tx1"/>
              </a:solidFill>
            </a:rPr>
            <a:t>Dani Woodward</a:t>
          </a:r>
          <a:endParaRPr lang="en-US" dirty="0">
            <a:solidFill>
              <a:schemeClr val="tx1"/>
            </a:solidFill>
          </a:endParaRPr>
        </a:p>
      </dgm:t>
    </dgm:pt>
    <dgm:pt modelId="{1B3CB599-BD99-4288-83FB-E4FFF545F6D6}" type="parTrans" cxnId="{F15E7440-E451-4B4D-ACCD-173375A446CE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AE2323DE-B860-488C-8927-E8ABD80A6CA0}" type="sibTrans" cxnId="{F15E7440-E451-4B4D-ACCD-173375A446CE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6D50F15B-CADF-4A3E-A955-29A876B403A8}">
      <dgm:prSet/>
      <dgm:spPr/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Interim Sales Manager</a:t>
          </a:r>
        </a:p>
        <a:p>
          <a:r>
            <a:rPr lang="en-US" dirty="0" smtClean="0">
              <a:solidFill>
                <a:schemeClr val="tx1"/>
              </a:solidFill>
            </a:rPr>
            <a:t>Emma Kennedy</a:t>
          </a:r>
          <a:endParaRPr lang="en-US" dirty="0">
            <a:solidFill>
              <a:schemeClr val="tx1"/>
            </a:solidFill>
          </a:endParaRPr>
        </a:p>
      </dgm:t>
    </dgm:pt>
    <dgm:pt modelId="{F3ED89AB-FDF2-4056-967A-5364EF60CEA3}" type="parTrans" cxnId="{714EE87B-0A9A-449B-A6F2-1825FB5A61F6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BE352F9C-E21A-401F-A3D6-507FF15A6EB8}" type="sibTrans" cxnId="{714EE87B-0A9A-449B-A6F2-1825FB5A61F6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AA26C362-5DCE-4F5D-BC69-466A0F46A366}">
      <dgm:prSet/>
      <dgm:spPr/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Senior Account Manager</a:t>
          </a:r>
        </a:p>
        <a:p>
          <a:r>
            <a:rPr lang="en-US" dirty="0" smtClean="0">
              <a:solidFill>
                <a:schemeClr val="tx1"/>
              </a:solidFill>
            </a:rPr>
            <a:t>Jenny Vadevalloo</a:t>
          </a:r>
          <a:endParaRPr lang="en-US" dirty="0">
            <a:solidFill>
              <a:schemeClr val="tx1"/>
            </a:solidFill>
          </a:endParaRPr>
        </a:p>
      </dgm:t>
    </dgm:pt>
    <dgm:pt modelId="{C7798A76-4935-40D2-B5BD-6BD1BC445584}" type="parTrans" cxnId="{1002AAD9-C3A8-4707-BC47-3F7F14BA305D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1559B838-E848-4D86-9BFE-6A3C6A7189C7}" type="sibTrans" cxnId="{1002AAD9-C3A8-4707-BC47-3F7F14BA305D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2D82A059-5422-46F1-A26C-A3B5FF3210C2}">
      <dgm:prSet/>
      <dgm:spPr/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Account Manager</a:t>
          </a:r>
        </a:p>
        <a:p>
          <a:r>
            <a:rPr lang="en-US" dirty="0" smtClean="0">
              <a:solidFill>
                <a:schemeClr val="tx1"/>
              </a:solidFill>
            </a:rPr>
            <a:t>Martha Ahmet</a:t>
          </a:r>
        </a:p>
      </dgm:t>
    </dgm:pt>
    <dgm:pt modelId="{DF31E2C8-CC92-47FD-93A2-E28ED8B9E260}" type="parTrans" cxnId="{2090461E-B850-49ED-9DA8-D65EA07F9E5D}">
      <dgm:prSet/>
      <dgm:spPr/>
      <dgm:t>
        <a:bodyPr/>
        <a:lstStyle/>
        <a:p>
          <a:endParaRPr lang="en-US"/>
        </a:p>
      </dgm:t>
    </dgm:pt>
    <dgm:pt modelId="{95B776E1-63C7-492C-96BB-2A44DF455A22}" type="sibTrans" cxnId="{2090461E-B850-49ED-9DA8-D65EA07F9E5D}">
      <dgm:prSet/>
      <dgm:spPr/>
      <dgm:t>
        <a:bodyPr/>
        <a:lstStyle/>
        <a:p>
          <a:endParaRPr lang="en-US"/>
        </a:p>
      </dgm:t>
    </dgm:pt>
    <dgm:pt modelId="{9004AA74-1827-4CE8-86F8-77C9D503C763}">
      <dgm:prSet/>
      <dgm:spPr/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Finance &amp; Admin Assistant</a:t>
          </a:r>
        </a:p>
        <a:p>
          <a:r>
            <a:rPr lang="en-US" dirty="0" smtClean="0">
              <a:solidFill>
                <a:schemeClr val="tx1"/>
              </a:solidFill>
            </a:rPr>
            <a:t>Nicola Miller</a:t>
          </a:r>
          <a:endParaRPr lang="en-US" dirty="0">
            <a:solidFill>
              <a:schemeClr val="tx1"/>
            </a:solidFill>
          </a:endParaRPr>
        </a:p>
      </dgm:t>
    </dgm:pt>
    <dgm:pt modelId="{26A8BCAE-4319-419E-A54B-94F0ED5D8335}" type="parTrans" cxnId="{FF7B1604-4739-4182-B304-1AD2B14E2840}">
      <dgm:prSet/>
      <dgm:spPr/>
      <dgm:t>
        <a:bodyPr/>
        <a:lstStyle/>
        <a:p>
          <a:endParaRPr lang="en-US"/>
        </a:p>
      </dgm:t>
    </dgm:pt>
    <dgm:pt modelId="{1713CD34-C17E-4447-9EAF-3F28C8009798}" type="sibTrans" cxnId="{FF7B1604-4739-4182-B304-1AD2B14E2840}">
      <dgm:prSet/>
      <dgm:spPr/>
      <dgm:t>
        <a:bodyPr/>
        <a:lstStyle/>
        <a:p>
          <a:endParaRPr lang="en-US"/>
        </a:p>
      </dgm:t>
    </dgm:pt>
    <dgm:pt modelId="{FBFCB564-22F2-467D-9321-25E4DC55CFEC}">
      <dgm:prSet/>
      <dgm:spPr/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Financial Controller</a:t>
          </a:r>
        </a:p>
        <a:p>
          <a:r>
            <a:rPr lang="en-US" dirty="0" smtClean="0">
              <a:solidFill>
                <a:schemeClr val="tx1"/>
              </a:solidFill>
            </a:rPr>
            <a:t>Hannah Forster</a:t>
          </a:r>
          <a:endParaRPr lang="en-US" dirty="0">
            <a:solidFill>
              <a:schemeClr val="tx1"/>
            </a:solidFill>
          </a:endParaRPr>
        </a:p>
      </dgm:t>
    </dgm:pt>
    <dgm:pt modelId="{3A18A70E-585E-4A13-B6A7-AFFB70AFACE7}" type="parTrans" cxnId="{680C7E69-CB8A-475C-8071-8F76485C6153}">
      <dgm:prSet/>
      <dgm:spPr/>
      <dgm:t>
        <a:bodyPr/>
        <a:lstStyle/>
        <a:p>
          <a:endParaRPr lang="en-US"/>
        </a:p>
      </dgm:t>
    </dgm:pt>
    <dgm:pt modelId="{3DBC4794-4427-4C45-8E3F-D4E3E5F04E29}" type="sibTrans" cxnId="{680C7E69-CB8A-475C-8071-8F76485C6153}">
      <dgm:prSet/>
      <dgm:spPr/>
      <dgm:t>
        <a:bodyPr/>
        <a:lstStyle/>
        <a:p>
          <a:endParaRPr lang="en-US"/>
        </a:p>
      </dgm:t>
    </dgm:pt>
    <dgm:pt modelId="{9F33E6C3-CF8D-45AE-8261-EBD9EC2A6F3E}">
      <dgm:prSet phldrT="[Text]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en-GB" dirty="0">
            <a:solidFill>
              <a:schemeClr val="bg1">
                <a:lumMod val="50000"/>
              </a:schemeClr>
            </a:solidFill>
            <a:latin typeface="Calibri" panose="020F0502020204030204" pitchFamily="34" charset="0"/>
          </a:endParaRPr>
        </a:p>
      </dgm:t>
    </dgm:pt>
    <dgm:pt modelId="{F5198D07-614B-41D2-83A9-075991B07B79}" type="parTrans" cxnId="{39B67389-5D33-43EF-9588-520FFA3B3061}">
      <dgm:prSet/>
      <dgm:spPr/>
      <dgm:t>
        <a:bodyPr/>
        <a:lstStyle/>
        <a:p>
          <a:endParaRPr lang="en-US"/>
        </a:p>
      </dgm:t>
    </dgm:pt>
    <dgm:pt modelId="{0929B1AD-8FAA-46DF-94CD-A4C1217604BF}" type="sibTrans" cxnId="{39B67389-5D33-43EF-9588-520FFA3B3061}">
      <dgm:prSet/>
      <dgm:spPr/>
      <dgm:t>
        <a:bodyPr/>
        <a:lstStyle/>
        <a:p>
          <a:endParaRPr lang="en-US"/>
        </a:p>
      </dgm:t>
    </dgm:pt>
    <dgm:pt modelId="{467ABD65-8EDC-43F7-A1BE-DC4EF6D6DA15}">
      <dgm:prSet/>
      <dgm:spPr/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Principal Consultant</a:t>
          </a:r>
        </a:p>
        <a:p>
          <a:r>
            <a:rPr lang="en-US" dirty="0" smtClean="0">
              <a:solidFill>
                <a:schemeClr val="tx1"/>
              </a:solidFill>
            </a:rPr>
            <a:t>Muriel </a:t>
          </a:r>
          <a:r>
            <a:rPr lang="en-US" dirty="0" err="1" smtClean="0">
              <a:solidFill>
                <a:schemeClr val="tx1"/>
              </a:solidFill>
            </a:rPr>
            <a:t>Tersago</a:t>
          </a:r>
          <a:endParaRPr lang="en-US" dirty="0">
            <a:solidFill>
              <a:schemeClr val="tx1"/>
            </a:solidFill>
          </a:endParaRPr>
        </a:p>
      </dgm:t>
    </dgm:pt>
    <dgm:pt modelId="{0426B534-C549-4262-9625-055DB118F3EF}" type="parTrans" cxnId="{DC947E9E-0EAF-4410-8D29-D54C50BC314F}">
      <dgm:prSet/>
      <dgm:spPr/>
      <dgm:t>
        <a:bodyPr/>
        <a:lstStyle/>
        <a:p>
          <a:endParaRPr lang="en-US"/>
        </a:p>
      </dgm:t>
    </dgm:pt>
    <dgm:pt modelId="{8953A6C7-1F4B-4BF5-A57B-80B942D793BA}" type="sibTrans" cxnId="{DC947E9E-0EAF-4410-8D29-D54C50BC314F}">
      <dgm:prSet/>
      <dgm:spPr/>
      <dgm:t>
        <a:bodyPr/>
        <a:lstStyle/>
        <a:p>
          <a:endParaRPr lang="en-US"/>
        </a:p>
      </dgm:t>
    </dgm:pt>
    <dgm:pt modelId="{9639A8C0-7B4E-41F8-AE61-95294A0BB37D}">
      <dgm:prSet/>
      <dgm:spPr/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Principal Consultant</a:t>
          </a:r>
        </a:p>
        <a:p>
          <a:r>
            <a:rPr lang="en-US" dirty="0" smtClean="0">
              <a:solidFill>
                <a:schemeClr val="tx1"/>
              </a:solidFill>
            </a:rPr>
            <a:t>Melissa </a:t>
          </a:r>
          <a:r>
            <a:rPr lang="en-US" dirty="0" err="1" smtClean="0">
              <a:solidFill>
                <a:schemeClr val="tx1"/>
              </a:solidFill>
            </a:rPr>
            <a:t>Buntine</a:t>
          </a:r>
          <a:endParaRPr lang="en-US" dirty="0">
            <a:solidFill>
              <a:schemeClr val="tx1"/>
            </a:solidFill>
          </a:endParaRPr>
        </a:p>
      </dgm:t>
    </dgm:pt>
    <dgm:pt modelId="{EE62D851-F49E-4E51-A0D6-2A335184A04A}" type="parTrans" cxnId="{3333C4C7-65CA-47C0-979F-3A45243682E4}">
      <dgm:prSet/>
      <dgm:spPr/>
      <dgm:t>
        <a:bodyPr/>
        <a:lstStyle/>
        <a:p>
          <a:endParaRPr lang="en-US"/>
        </a:p>
      </dgm:t>
    </dgm:pt>
    <dgm:pt modelId="{3877F582-12A3-458E-8775-EB19FEE0A818}" type="sibTrans" cxnId="{3333C4C7-65CA-47C0-979F-3A45243682E4}">
      <dgm:prSet/>
      <dgm:spPr/>
      <dgm:t>
        <a:bodyPr/>
        <a:lstStyle/>
        <a:p>
          <a:endParaRPr lang="en-US"/>
        </a:p>
      </dgm:t>
    </dgm:pt>
    <dgm:pt modelId="{E17B9B1D-EE92-4BBF-A698-331A6BAD4C9A}">
      <dgm:prSet/>
      <dgm:spPr/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Finance &amp; HR Administrator</a:t>
          </a:r>
        </a:p>
        <a:p>
          <a:r>
            <a:rPr lang="en-US" dirty="0" smtClean="0">
              <a:solidFill>
                <a:schemeClr val="tx1"/>
              </a:solidFill>
            </a:rPr>
            <a:t>Bernie Slatford</a:t>
          </a:r>
        </a:p>
      </dgm:t>
    </dgm:pt>
    <dgm:pt modelId="{B47C519E-D3D1-430E-9ADB-E0AC3E5B5A5D}" type="parTrans" cxnId="{A8562CE7-0706-4F59-89B8-52D11EE77AAB}">
      <dgm:prSet/>
      <dgm:spPr/>
      <dgm:t>
        <a:bodyPr/>
        <a:lstStyle/>
        <a:p>
          <a:endParaRPr lang="en-US"/>
        </a:p>
      </dgm:t>
    </dgm:pt>
    <dgm:pt modelId="{F90D7A1A-9D4A-49DD-87FC-C7A4B140EB78}" type="sibTrans" cxnId="{A8562CE7-0706-4F59-89B8-52D11EE77AAB}">
      <dgm:prSet/>
      <dgm:spPr/>
      <dgm:t>
        <a:bodyPr/>
        <a:lstStyle/>
        <a:p>
          <a:endParaRPr lang="en-US"/>
        </a:p>
      </dgm:t>
    </dgm:pt>
    <dgm:pt modelId="{BD72E6CB-60EF-4BB0-8CDA-C43592BA5AC2}">
      <dgm:prSet/>
      <dgm:spPr/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L&amp;D Consultant</a:t>
          </a:r>
        </a:p>
        <a:p>
          <a:r>
            <a:rPr lang="en-US" dirty="0" smtClean="0">
              <a:solidFill>
                <a:schemeClr val="tx1"/>
              </a:solidFill>
            </a:rPr>
            <a:t>Helen Law</a:t>
          </a:r>
          <a:endParaRPr lang="en-US" dirty="0">
            <a:solidFill>
              <a:schemeClr val="tx1"/>
            </a:solidFill>
          </a:endParaRPr>
        </a:p>
      </dgm:t>
    </dgm:pt>
    <dgm:pt modelId="{80BBE74E-2585-41C4-9CF0-A84BD64EC34D}" type="parTrans" cxnId="{0E44E3E1-A989-49C5-9006-27482CFB649E}">
      <dgm:prSet/>
      <dgm:spPr/>
      <dgm:t>
        <a:bodyPr/>
        <a:lstStyle/>
        <a:p>
          <a:endParaRPr lang="en-US"/>
        </a:p>
      </dgm:t>
    </dgm:pt>
    <dgm:pt modelId="{4615D4AB-09EA-4FA6-8191-15BA4C3F4134}" type="sibTrans" cxnId="{0E44E3E1-A989-49C5-9006-27482CFB649E}">
      <dgm:prSet/>
      <dgm:spPr/>
      <dgm:t>
        <a:bodyPr/>
        <a:lstStyle/>
        <a:p>
          <a:endParaRPr lang="en-US"/>
        </a:p>
      </dgm:t>
    </dgm:pt>
    <dgm:pt modelId="{E5274D66-9A6E-475C-AC58-8C095DFB0571}">
      <dgm:prSet/>
      <dgm:spPr/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Finance Manager</a:t>
          </a:r>
        </a:p>
        <a:p>
          <a:r>
            <a:rPr lang="en-US" dirty="0" err="1" smtClean="0">
              <a:solidFill>
                <a:schemeClr val="tx1"/>
              </a:solidFill>
            </a:rPr>
            <a:t>Maddy</a:t>
          </a:r>
          <a:r>
            <a:rPr lang="en-US" dirty="0" smtClean="0">
              <a:solidFill>
                <a:schemeClr val="tx1"/>
              </a:solidFill>
            </a:rPr>
            <a:t> Thompson</a:t>
          </a:r>
          <a:endParaRPr lang="en-US" dirty="0">
            <a:solidFill>
              <a:schemeClr val="tx1"/>
            </a:solidFill>
          </a:endParaRPr>
        </a:p>
      </dgm:t>
    </dgm:pt>
    <dgm:pt modelId="{97FE5A67-0ECB-427F-8BCF-45F55F66E9D0}" type="parTrans" cxnId="{FC5CDEDC-06D1-4CFE-82F2-E602B6ACE65B}">
      <dgm:prSet/>
      <dgm:spPr/>
      <dgm:t>
        <a:bodyPr/>
        <a:lstStyle/>
        <a:p>
          <a:endParaRPr lang="en-US"/>
        </a:p>
      </dgm:t>
    </dgm:pt>
    <dgm:pt modelId="{93DB3113-6F33-4917-B3DF-ED0A23DD30E7}" type="sibTrans" cxnId="{FC5CDEDC-06D1-4CFE-82F2-E602B6ACE65B}">
      <dgm:prSet/>
      <dgm:spPr/>
      <dgm:t>
        <a:bodyPr/>
        <a:lstStyle/>
        <a:p>
          <a:endParaRPr lang="en-US"/>
        </a:p>
      </dgm:t>
    </dgm:pt>
    <dgm:pt modelId="{18BD2612-DC7F-4E42-938A-826A670AAC77}">
      <dgm:prSet/>
      <dgm:spPr/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Account Manager</a:t>
          </a:r>
        </a:p>
        <a:p>
          <a:r>
            <a:rPr lang="en-US" dirty="0" smtClean="0">
              <a:solidFill>
                <a:schemeClr val="tx1"/>
              </a:solidFill>
            </a:rPr>
            <a:t>Chloe Elms</a:t>
          </a:r>
          <a:endParaRPr lang="en-US" dirty="0">
            <a:solidFill>
              <a:schemeClr val="tx1"/>
            </a:solidFill>
          </a:endParaRPr>
        </a:p>
      </dgm:t>
    </dgm:pt>
    <dgm:pt modelId="{E95448D6-0BDC-424F-9AAE-3BE3F4B6F192}" type="parTrans" cxnId="{571896B5-E2C9-436D-837E-4944AD0B5436}">
      <dgm:prSet/>
      <dgm:spPr/>
      <dgm:t>
        <a:bodyPr/>
        <a:lstStyle/>
        <a:p>
          <a:endParaRPr lang="en-US"/>
        </a:p>
      </dgm:t>
    </dgm:pt>
    <dgm:pt modelId="{C98C44D6-4677-4D02-90F5-041644919B66}" type="sibTrans" cxnId="{571896B5-E2C9-436D-837E-4944AD0B5436}">
      <dgm:prSet/>
      <dgm:spPr/>
      <dgm:t>
        <a:bodyPr/>
        <a:lstStyle/>
        <a:p>
          <a:endParaRPr lang="en-US"/>
        </a:p>
      </dgm:t>
    </dgm:pt>
    <dgm:pt modelId="{FBDB93A6-0657-4745-B1B1-6A1F4D029A64}">
      <dgm:prSet/>
      <dgm:spPr/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Principal Consultant</a:t>
          </a:r>
        </a:p>
        <a:p>
          <a:r>
            <a:rPr lang="en-US" dirty="0" smtClean="0">
              <a:solidFill>
                <a:schemeClr val="tx1"/>
              </a:solidFill>
            </a:rPr>
            <a:t>Claire Bettney</a:t>
          </a:r>
          <a:endParaRPr lang="en-US" dirty="0">
            <a:solidFill>
              <a:schemeClr val="tx1"/>
            </a:solidFill>
          </a:endParaRPr>
        </a:p>
      </dgm:t>
    </dgm:pt>
    <dgm:pt modelId="{1DE79143-A742-4484-837E-5DE834A989D7}" type="parTrans" cxnId="{846705CF-A0A4-490C-8CC2-C745C5C48679}">
      <dgm:prSet/>
      <dgm:spPr/>
      <dgm:t>
        <a:bodyPr/>
        <a:lstStyle/>
        <a:p>
          <a:endParaRPr lang="en-US"/>
        </a:p>
      </dgm:t>
    </dgm:pt>
    <dgm:pt modelId="{C5400D90-9CC9-4229-9989-027803006C92}" type="sibTrans" cxnId="{846705CF-A0A4-490C-8CC2-C745C5C48679}">
      <dgm:prSet/>
      <dgm:spPr/>
      <dgm:t>
        <a:bodyPr/>
        <a:lstStyle/>
        <a:p>
          <a:endParaRPr lang="en-US"/>
        </a:p>
      </dgm:t>
    </dgm:pt>
    <dgm:pt modelId="{2F403082-5680-497C-9E73-FA9E8EC41A95}">
      <dgm:prSet/>
      <dgm:spPr/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Marketing Director</a:t>
          </a:r>
        </a:p>
        <a:p>
          <a:r>
            <a:rPr lang="en-US" dirty="0" smtClean="0">
              <a:solidFill>
                <a:schemeClr val="tx1"/>
              </a:solidFill>
            </a:rPr>
            <a:t>Annie Hackett</a:t>
          </a:r>
          <a:endParaRPr lang="en-US" dirty="0">
            <a:solidFill>
              <a:schemeClr val="tx1"/>
            </a:solidFill>
          </a:endParaRPr>
        </a:p>
      </dgm:t>
    </dgm:pt>
    <dgm:pt modelId="{59FE67CA-41E4-4AE1-AE28-17BAA1323E65}" type="parTrans" cxnId="{8E229155-1D58-4ECA-9D9C-8B63DDF6E2FE}">
      <dgm:prSet/>
      <dgm:spPr/>
      <dgm:t>
        <a:bodyPr/>
        <a:lstStyle/>
        <a:p>
          <a:endParaRPr lang="en-US"/>
        </a:p>
      </dgm:t>
    </dgm:pt>
    <dgm:pt modelId="{E652698E-9B39-4AC1-867C-24ACD0414E85}" type="sibTrans" cxnId="{8E229155-1D58-4ECA-9D9C-8B63DDF6E2FE}">
      <dgm:prSet/>
      <dgm:spPr/>
      <dgm:t>
        <a:bodyPr/>
        <a:lstStyle/>
        <a:p>
          <a:endParaRPr lang="en-US"/>
        </a:p>
      </dgm:t>
    </dgm:pt>
    <dgm:pt modelId="{6ECC6FFA-8FC9-48A6-B8D3-0EB0025B34A9}">
      <dgm:prSet/>
      <dgm:spPr/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Content Writer</a:t>
          </a:r>
        </a:p>
        <a:p>
          <a:r>
            <a:rPr lang="en-US" dirty="0" smtClean="0">
              <a:solidFill>
                <a:schemeClr val="tx1"/>
              </a:solidFill>
            </a:rPr>
            <a:t>Cathy Halstead</a:t>
          </a:r>
          <a:endParaRPr lang="en-US" dirty="0">
            <a:solidFill>
              <a:schemeClr val="tx1"/>
            </a:solidFill>
          </a:endParaRPr>
        </a:p>
      </dgm:t>
    </dgm:pt>
    <dgm:pt modelId="{DA43092F-8D58-44A2-B862-6C4D3E657349}" type="parTrans" cxnId="{9B6FD93B-0BDC-448D-924D-2C0A182975D1}">
      <dgm:prSet/>
      <dgm:spPr/>
      <dgm:t>
        <a:bodyPr/>
        <a:lstStyle/>
        <a:p>
          <a:endParaRPr lang="en-US"/>
        </a:p>
      </dgm:t>
    </dgm:pt>
    <dgm:pt modelId="{1DDA5698-C107-47C2-A236-153BA8095F42}" type="sibTrans" cxnId="{9B6FD93B-0BDC-448D-924D-2C0A182975D1}">
      <dgm:prSet/>
      <dgm:spPr/>
      <dgm:t>
        <a:bodyPr/>
        <a:lstStyle/>
        <a:p>
          <a:endParaRPr lang="en-US"/>
        </a:p>
      </dgm:t>
    </dgm:pt>
    <dgm:pt modelId="{C0C40E61-B665-4B1B-A4AC-112179961079}">
      <dgm:prSet/>
      <dgm:spPr/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Marketing Executive</a:t>
          </a:r>
        </a:p>
        <a:p>
          <a:r>
            <a:rPr lang="en-US" dirty="0" smtClean="0">
              <a:solidFill>
                <a:schemeClr val="tx1"/>
              </a:solidFill>
            </a:rPr>
            <a:t>Adele Williams</a:t>
          </a:r>
          <a:endParaRPr lang="en-US" dirty="0">
            <a:solidFill>
              <a:schemeClr val="tx1"/>
            </a:solidFill>
          </a:endParaRPr>
        </a:p>
      </dgm:t>
    </dgm:pt>
    <dgm:pt modelId="{F39A763B-8C54-4C56-A2CC-F931AD616A34}" type="parTrans" cxnId="{218F2C8A-75C8-4B81-93C8-18851979A53C}">
      <dgm:prSet/>
      <dgm:spPr/>
      <dgm:t>
        <a:bodyPr/>
        <a:lstStyle/>
        <a:p>
          <a:endParaRPr lang="en-US"/>
        </a:p>
      </dgm:t>
    </dgm:pt>
    <dgm:pt modelId="{20B24625-5798-4ED8-856B-8B943CAD85F4}" type="sibTrans" cxnId="{218F2C8A-75C8-4B81-93C8-18851979A53C}">
      <dgm:prSet/>
      <dgm:spPr/>
      <dgm:t>
        <a:bodyPr/>
        <a:lstStyle/>
        <a:p>
          <a:endParaRPr lang="en-US"/>
        </a:p>
      </dgm:t>
    </dgm:pt>
    <dgm:pt modelId="{B65CDC60-BFDB-457C-9528-124FD6413443}">
      <dgm:prSet/>
      <dgm:spPr/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Campaign Director</a:t>
          </a:r>
        </a:p>
        <a:p>
          <a:r>
            <a:rPr lang="en-US" dirty="0" smtClean="0">
              <a:solidFill>
                <a:schemeClr val="tx1"/>
              </a:solidFill>
            </a:rPr>
            <a:t>Jo Burkill</a:t>
          </a:r>
          <a:endParaRPr lang="en-US" dirty="0">
            <a:solidFill>
              <a:schemeClr val="tx1"/>
            </a:solidFill>
          </a:endParaRPr>
        </a:p>
      </dgm:t>
    </dgm:pt>
    <dgm:pt modelId="{F62F1CBA-45D5-436D-936A-809BBF883C93}" type="parTrans" cxnId="{2D353801-EF83-45D5-897E-1FDE2EB946C5}">
      <dgm:prSet/>
      <dgm:spPr/>
      <dgm:t>
        <a:bodyPr/>
        <a:lstStyle/>
        <a:p>
          <a:endParaRPr lang="en-US"/>
        </a:p>
      </dgm:t>
    </dgm:pt>
    <dgm:pt modelId="{7CE26C5D-43F0-48F7-963F-D5F787129A60}" type="sibTrans" cxnId="{2D353801-EF83-45D5-897E-1FDE2EB946C5}">
      <dgm:prSet/>
      <dgm:spPr/>
      <dgm:t>
        <a:bodyPr/>
        <a:lstStyle/>
        <a:p>
          <a:endParaRPr lang="en-US"/>
        </a:p>
      </dgm:t>
    </dgm:pt>
    <dgm:pt modelId="{C5B40040-6969-45F0-BE53-C84272B06934}">
      <dgm:prSet/>
      <dgm:spPr/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Co-founder </a:t>
          </a:r>
        </a:p>
        <a:p>
          <a:r>
            <a:rPr lang="en-US" dirty="0" smtClean="0">
              <a:solidFill>
                <a:schemeClr val="tx1"/>
              </a:solidFill>
            </a:rPr>
            <a:t>Karen Mattison</a:t>
          </a:r>
          <a:endParaRPr lang="en-US" dirty="0">
            <a:solidFill>
              <a:schemeClr val="tx1"/>
            </a:solidFill>
          </a:endParaRPr>
        </a:p>
      </dgm:t>
    </dgm:pt>
    <dgm:pt modelId="{0043A81E-3316-4987-8A88-FCA8A8EAAE2E}" type="sibTrans" cxnId="{D7544201-1796-472F-AB84-E22206944FEE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5FA38DB2-6388-4D89-8904-9EAF6EE420DB}" type="parTrans" cxnId="{D7544201-1796-472F-AB84-E22206944FEE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25F8FE80-45BF-47FA-AAAB-727B215B61E8}" type="pres">
      <dgm:prSet presAssocID="{7AD05F7D-B068-4BC0-A8CA-B13AEED50F08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C14654D6-D23C-4972-B2A2-ECAE7E96F09D}" type="pres">
      <dgm:prSet presAssocID="{A61F57F1-6C43-4A72-889F-D41854646BA9}" presName="hierRoot1" presStyleCnt="0">
        <dgm:presLayoutVars>
          <dgm:hierBranch val="init"/>
        </dgm:presLayoutVars>
      </dgm:prSet>
      <dgm:spPr/>
    </dgm:pt>
    <dgm:pt modelId="{BC4294FC-6A12-4BA0-9250-A0D766AAD6DD}" type="pres">
      <dgm:prSet presAssocID="{A61F57F1-6C43-4A72-889F-D41854646BA9}" presName="rootComposite1" presStyleCnt="0"/>
      <dgm:spPr/>
    </dgm:pt>
    <dgm:pt modelId="{9949697A-128A-471C-87AC-E1D6CFD96C0A}" type="pres">
      <dgm:prSet presAssocID="{A61F57F1-6C43-4A72-889F-D41854646BA9}" presName="rootText1" presStyleLbl="node0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79F82AA-E296-4D59-8CF4-F13C90060109}" type="pres">
      <dgm:prSet presAssocID="{A61F57F1-6C43-4A72-889F-D41854646BA9}" presName="rootConnector1" presStyleLbl="node1" presStyleIdx="0" presStyleCnt="0"/>
      <dgm:spPr/>
      <dgm:t>
        <a:bodyPr/>
        <a:lstStyle/>
        <a:p>
          <a:endParaRPr lang="en-US"/>
        </a:p>
      </dgm:t>
    </dgm:pt>
    <dgm:pt modelId="{A7A32A75-E581-4ACE-A528-48C78FC08439}" type="pres">
      <dgm:prSet presAssocID="{A61F57F1-6C43-4A72-889F-D41854646BA9}" presName="hierChild2" presStyleCnt="0"/>
      <dgm:spPr/>
    </dgm:pt>
    <dgm:pt modelId="{E74E472A-E694-4AE5-B810-39D37877B66F}" type="pres">
      <dgm:prSet presAssocID="{B2CC472F-0B34-4A03-88E8-8871B46E09F0}" presName="Name37" presStyleLbl="parChTrans1D2" presStyleIdx="0" presStyleCnt="2"/>
      <dgm:spPr/>
      <dgm:t>
        <a:bodyPr/>
        <a:lstStyle/>
        <a:p>
          <a:endParaRPr lang="en-US"/>
        </a:p>
      </dgm:t>
    </dgm:pt>
    <dgm:pt modelId="{3CF1DA97-1305-4A25-8234-349A1EDA23E0}" type="pres">
      <dgm:prSet presAssocID="{58146499-F878-4003-9A7F-9637099835A3}" presName="hierRoot2" presStyleCnt="0">
        <dgm:presLayoutVars>
          <dgm:hierBranch val="init"/>
        </dgm:presLayoutVars>
      </dgm:prSet>
      <dgm:spPr/>
    </dgm:pt>
    <dgm:pt modelId="{2738587B-3B53-457C-AE1E-A6AE0FB8B203}" type="pres">
      <dgm:prSet presAssocID="{58146499-F878-4003-9A7F-9637099835A3}" presName="rootComposite" presStyleCnt="0"/>
      <dgm:spPr/>
    </dgm:pt>
    <dgm:pt modelId="{C62A7F95-BB8D-43C4-A9CB-BC7331BD96D7}" type="pres">
      <dgm:prSet presAssocID="{58146499-F878-4003-9A7F-9637099835A3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CBC0901-0CC8-440B-809C-CAEF75F7D20C}" type="pres">
      <dgm:prSet presAssocID="{58146499-F878-4003-9A7F-9637099835A3}" presName="rootConnector" presStyleLbl="node2" presStyleIdx="0" presStyleCnt="2"/>
      <dgm:spPr/>
      <dgm:t>
        <a:bodyPr/>
        <a:lstStyle/>
        <a:p>
          <a:endParaRPr lang="en-US"/>
        </a:p>
      </dgm:t>
    </dgm:pt>
    <dgm:pt modelId="{4CB4F52A-6B4A-402E-8C28-7212655C7741}" type="pres">
      <dgm:prSet presAssocID="{58146499-F878-4003-9A7F-9637099835A3}" presName="hierChild4" presStyleCnt="0"/>
      <dgm:spPr/>
    </dgm:pt>
    <dgm:pt modelId="{00ED4D19-4FE9-4D9C-96A9-4D3EA0E6263F}" type="pres">
      <dgm:prSet presAssocID="{48E4FB96-7AA4-4B11-A714-BFBB365E4CE3}" presName="Name37" presStyleLbl="parChTrans1D3" presStyleIdx="0" presStyleCnt="7"/>
      <dgm:spPr/>
      <dgm:t>
        <a:bodyPr/>
        <a:lstStyle/>
        <a:p>
          <a:endParaRPr lang="en-US"/>
        </a:p>
      </dgm:t>
    </dgm:pt>
    <dgm:pt modelId="{9107392D-A7CC-46CB-BE49-6DA14141A957}" type="pres">
      <dgm:prSet presAssocID="{09BC93AF-14B9-4BA0-A7CC-4C6BCEAC5B48}" presName="hierRoot2" presStyleCnt="0">
        <dgm:presLayoutVars>
          <dgm:hierBranch val="init"/>
        </dgm:presLayoutVars>
      </dgm:prSet>
      <dgm:spPr/>
    </dgm:pt>
    <dgm:pt modelId="{7ED368F0-F791-4F16-9F52-122BB71E3CD0}" type="pres">
      <dgm:prSet presAssocID="{09BC93AF-14B9-4BA0-A7CC-4C6BCEAC5B48}" presName="rootComposite" presStyleCnt="0"/>
      <dgm:spPr/>
    </dgm:pt>
    <dgm:pt modelId="{C07B55F6-7CBA-4FD6-8A29-496378A9A313}" type="pres">
      <dgm:prSet presAssocID="{09BC93AF-14B9-4BA0-A7CC-4C6BCEAC5B48}" presName="rootText" presStyleLbl="node3" presStyleIdx="0" presStyleCnt="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0129F09-18C0-464C-AEE6-3E5261C9292E}" type="pres">
      <dgm:prSet presAssocID="{09BC93AF-14B9-4BA0-A7CC-4C6BCEAC5B48}" presName="rootConnector" presStyleLbl="node3" presStyleIdx="0" presStyleCnt="7"/>
      <dgm:spPr/>
      <dgm:t>
        <a:bodyPr/>
        <a:lstStyle/>
        <a:p>
          <a:endParaRPr lang="en-US"/>
        </a:p>
      </dgm:t>
    </dgm:pt>
    <dgm:pt modelId="{371E8FAA-C19A-444B-AE4B-50608DD4E2EF}" type="pres">
      <dgm:prSet presAssocID="{09BC93AF-14B9-4BA0-A7CC-4C6BCEAC5B48}" presName="hierChild4" presStyleCnt="0"/>
      <dgm:spPr/>
    </dgm:pt>
    <dgm:pt modelId="{A37B8087-4AF9-4C41-BE0D-A8EFADBE3B0D}" type="pres">
      <dgm:prSet presAssocID="{496C6BA8-375B-4529-AD17-39CC3AC163FD}" presName="Name37" presStyleLbl="parChTrans1D4" presStyleIdx="0" presStyleCnt="18"/>
      <dgm:spPr/>
      <dgm:t>
        <a:bodyPr/>
        <a:lstStyle/>
        <a:p>
          <a:endParaRPr lang="en-US"/>
        </a:p>
      </dgm:t>
    </dgm:pt>
    <dgm:pt modelId="{E7102370-F7B9-4D9D-BDE5-07A41A2938EE}" type="pres">
      <dgm:prSet presAssocID="{B5429ED3-D6F6-4C5B-B2A3-14D6C730FB9F}" presName="hierRoot2" presStyleCnt="0">
        <dgm:presLayoutVars>
          <dgm:hierBranch val="init"/>
        </dgm:presLayoutVars>
      </dgm:prSet>
      <dgm:spPr/>
    </dgm:pt>
    <dgm:pt modelId="{D9B8B1FA-097D-4A94-9D28-6283943A0988}" type="pres">
      <dgm:prSet presAssocID="{B5429ED3-D6F6-4C5B-B2A3-14D6C730FB9F}" presName="rootComposite" presStyleCnt="0"/>
      <dgm:spPr/>
    </dgm:pt>
    <dgm:pt modelId="{E1C3FB5C-240C-4C19-8F9F-2E3976C7AD77}" type="pres">
      <dgm:prSet presAssocID="{B5429ED3-D6F6-4C5B-B2A3-14D6C730FB9F}" presName="rootText" presStyleLbl="node4" presStyleIdx="0" presStyleCnt="1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13CD775-CDEA-49C9-856A-C6C19DF48DC3}" type="pres">
      <dgm:prSet presAssocID="{B5429ED3-D6F6-4C5B-B2A3-14D6C730FB9F}" presName="rootConnector" presStyleLbl="node4" presStyleIdx="0" presStyleCnt="18"/>
      <dgm:spPr/>
      <dgm:t>
        <a:bodyPr/>
        <a:lstStyle/>
        <a:p>
          <a:endParaRPr lang="en-US"/>
        </a:p>
      </dgm:t>
    </dgm:pt>
    <dgm:pt modelId="{D92A3864-EFE2-4FF7-8CAA-E7DE7E4ADE31}" type="pres">
      <dgm:prSet presAssocID="{B5429ED3-D6F6-4C5B-B2A3-14D6C730FB9F}" presName="hierChild4" presStyleCnt="0"/>
      <dgm:spPr/>
    </dgm:pt>
    <dgm:pt modelId="{16909B2A-5A3F-412A-9FC1-CA7CC78425F7}" type="pres">
      <dgm:prSet presAssocID="{B5429ED3-D6F6-4C5B-B2A3-14D6C730FB9F}" presName="hierChild5" presStyleCnt="0"/>
      <dgm:spPr/>
    </dgm:pt>
    <dgm:pt modelId="{4957D5BD-1E76-46F4-94F7-A0F0821090ED}" type="pres">
      <dgm:prSet presAssocID="{AF09D416-5CCB-4698-80EA-37F2DDF90824}" presName="Name37" presStyleLbl="parChTrans1D4" presStyleIdx="1" presStyleCnt="18"/>
      <dgm:spPr/>
      <dgm:t>
        <a:bodyPr/>
        <a:lstStyle/>
        <a:p>
          <a:endParaRPr lang="en-US"/>
        </a:p>
      </dgm:t>
    </dgm:pt>
    <dgm:pt modelId="{F83166C9-6CCA-48E6-8497-3183B24812D4}" type="pres">
      <dgm:prSet presAssocID="{CBE6B1D5-D4E1-43B9-A6EB-7B188EDD9607}" presName="hierRoot2" presStyleCnt="0">
        <dgm:presLayoutVars>
          <dgm:hierBranch val="init"/>
        </dgm:presLayoutVars>
      </dgm:prSet>
      <dgm:spPr/>
    </dgm:pt>
    <dgm:pt modelId="{3565486D-5A1D-403F-B672-8F7F17DC932D}" type="pres">
      <dgm:prSet presAssocID="{CBE6B1D5-D4E1-43B9-A6EB-7B188EDD9607}" presName="rootComposite" presStyleCnt="0"/>
      <dgm:spPr/>
    </dgm:pt>
    <dgm:pt modelId="{55482E23-D7E1-43BB-BFF7-62451272A990}" type="pres">
      <dgm:prSet presAssocID="{CBE6B1D5-D4E1-43B9-A6EB-7B188EDD9607}" presName="rootText" presStyleLbl="node4" presStyleIdx="1" presStyleCnt="1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CE6FCBA-29AE-41A2-9F59-68FB4D03C536}" type="pres">
      <dgm:prSet presAssocID="{CBE6B1D5-D4E1-43B9-A6EB-7B188EDD9607}" presName="rootConnector" presStyleLbl="node4" presStyleIdx="1" presStyleCnt="18"/>
      <dgm:spPr/>
      <dgm:t>
        <a:bodyPr/>
        <a:lstStyle/>
        <a:p>
          <a:endParaRPr lang="en-US"/>
        </a:p>
      </dgm:t>
    </dgm:pt>
    <dgm:pt modelId="{2EAF7520-ABCB-4E6C-BD62-48E81AB0EDE1}" type="pres">
      <dgm:prSet presAssocID="{CBE6B1D5-D4E1-43B9-A6EB-7B188EDD9607}" presName="hierChild4" presStyleCnt="0"/>
      <dgm:spPr/>
    </dgm:pt>
    <dgm:pt modelId="{271A606A-74CB-4037-A6A5-3ADF411EAA55}" type="pres">
      <dgm:prSet presAssocID="{CBE6B1D5-D4E1-43B9-A6EB-7B188EDD9607}" presName="hierChild5" presStyleCnt="0"/>
      <dgm:spPr/>
    </dgm:pt>
    <dgm:pt modelId="{16ED809B-469C-431A-92BF-E4F3640F33B1}" type="pres">
      <dgm:prSet presAssocID="{09BC93AF-14B9-4BA0-A7CC-4C6BCEAC5B48}" presName="hierChild5" presStyleCnt="0"/>
      <dgm:spPr/>
    </dgm:pt>
    <dgm:pt modelId="{900640E4-33EF-4024-B2F9-3EDAEDEF579D}" type="pres">
      <dgm:prSet presAssocID="{99010C65-B044-4E4E-96FD-07032ACFF2C2}" presName="Name37" presStyleLbl="parChTrans1D3" presStyleIdx="1" presStyleCnt="7"/>
      <dgm:spPr/>
      <dgm:t>
        <a:bodyPr/>
        <a:lstStyle/>
        <a:p>
          <a:endParaRPr lang="en-US"/>
        </a:p>
      </dgm:t>
    </dgm:pt>
    <dgm:pt modelId="{7C3DF526-6CB5-43FC-B703-0BEDE627A4D2}" type="pres">
      <dgm:prSet presAssocID="{A95B07A3-EE24-4B63-B24E-598A8A696609}" presName="hierRoot2" presStyleCnt="0">
        <dgm:presLayoutVars>
          <dgm:hierBranch val="init"/>
        </dgm:presLayoutVars>
      </dgm:prSet>
      <dgm:spPr/>
    </dgm:pt>
    <dgm:pt modelId="{3B10A503-6E97-4156-A5FE-B50550E14F94}" type="pres">
      <dgm:prSet presAssocID="{A95B07A3-EE24-4B63-B24E-598A8A696609}" presName="rootComposite" presStyleCnt="0"/>
      <dgm:spPr/>
    </dgm:pt>
    <dgm:pt modelId="{93000D2F-4A0B-40B5-BE53-C1C19D6337BC}" type="pres">
      <dgm:prSet presAssocID="{A95B07A3-EE24-4B63-B24E-598A8A696609}" presName="rootText" presStyleLbl="node3" presStyleIdx="1" presStyleCnt="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BC0B7D8-3D2A-4D88-91E4-644C18AD7C5D}" type="pres">
      <dgm:prSet presAssocID="{A95B07A3-EE24-4B63-B24E-598A8A696609}" presName="rootConnector" presStyleLbl="node3" presStyleIdx="1" presStyleCnt="7"/>
      <dgm:spPr/>
      <dgm:t>
        <a:bodyPr/>
        <a:lstStyle/>
        <a:p>
          <a:endParaRPr lang="en-US"/>
        </a:p>
      </dgm:t>
    </dgm:pt>
    <dgm:pt modelId="{F82D8F49-F895-4EF4-8AE4-E2749F5114EF}" type="pres">
      <dgm:prSet presAssocID="{A95B07A3-EE24-4B63-B24E-598A8A696609}" presName="hierChild4" presStyleCnt="0"/>
      <dgm:spPr/>
    </dgm:pt>
    <dgm:pt modelId="{9BC573DE-A35F-436A-B2D6-28682808D760}" type="pres">
      <dgm:prSet presAssocID="{EE62D851-F49E-4E51-A0D6-2A335184A04A}" presName="Name37" presStyleLbl="parChTrans1D4" presStyleIdx="2" presStyleCnt="18"/>
      <dgm:spPr/>
      <dgm:t>
        <a:bodyPr/>
        <a:lstStyle/>
        <a:p>
          <a:endParaRPr lang="en-US"/>
        </a:p>
      </dgm:t>
    </dgm:pt>
    <dgm:pt modelId="{0971D47B-5A2A-4BA6-B12D-2AE0440662BB}" type="pres">
      <dgm:prSet presAssocID="{9639A8C0-7B4E-41F8-AE61-95294A0BB37D}" presName="hierRoot2" presStyleCnt="0">
        <dgm:presLayoutVars>
          <dgm:hierBranch val="init"/>
        </dgm:presLayoutVars>
      </dgm:prSet>
      <dgm:spPr/>
    </dgm:pt>
    <dgm:pt modelId="{B2A54417-DD8D-4F6F-9CA9-24120816E32E}" type="pres">
      <dgm:prSet presAssocID="{9639A8C0-7B4E-41F8-AE61-95294A0BB37D}" presName="rootComposite" presStyleCnt="0"/>
      <dgm:spPr/>
    </dgm:pt>
    <dgm:pt modelId="{F0430642-8065-4100-ADE1-F33094F0AEEC}" type="pres">
      <dgm:prSet presAssocID="{9639A8C0-7B4E-41F8-AE61-95294A0BB37D}" presName="rootText" presStyleLbl="node4" presStyleIdx="2" presStyleCnt="1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9BC837F-34A9-44C2-9F74-49F9346FC91C}" type="pres">
      <dgm:prSet presAssocID="{9639A8C0-7B4E-41F8-AE61-95294A0BB37D}" presName="rootConnector" presStyleLbl="node4" presStyleIdx="2" presStyleCnt="18"/>
      <dgm:spPr/>
      <dgm:t>
        <a:bodyPr/>
        <a:lstStyle/>
        <a:p>
          <a:endParaRPr lang="en-US"/>
        </a:p>
      </dgm:t>
    </dgm:pt>
    <dgm:pt modelId="{84862FA4-91B9-45AB-AA82-908A000F3EA1}" type="pres">
      <dgm:prSet presAssocID="{9639A8C0-7B4E-41F8-AE61-95294A0BB37D}" presName="hierChild4" presStyleCnt="0"/>
      <dgm:spPr/>
    </dgm:pt>
    <dgm:pt modelId="{84CE76E3-05A8-4A5F-BBA6-240EDCFF2140}" type="pres">
      <dgm:prSet presAssocID="{9639A8C0-7B4E-41F8-AE61-95294A0BB37D}" presName="hierChild5" presStyleCnt="0"/>
      <dgm:spPr/>
    </dgm:pt>
    <dgm:pt modelId="{BE4188BA-E2A8-4F37-986C-8335F78BD12D}" type="pres">
      <dgm:prSet presAssocID="{80BBE74E-2585-41C4-9CF0-A84BD64EC34D}" presName="Name37" presStyleLbl="parChTrans1D4" presStyleIdx="3" presStyleCnt="18"/>
      <dgm:spPr/>
      <dgm:t>
        <a:bodyPr/>
        <a:lstStyle/>
        <a:p>
          <a:endParaRPr lang="en-US"/>
        </a:p>
      </dgm:t>
    </dgm:pt>
    <dgm:pt modelId="{9E054A45-C35B-4B78-B433-7F0E3C266F9F}" type="pres">
      <dgm:prSet presAssocID="{BD72E6CB-60EF-4BB0-8CDA-C43592BA5AC2}" presName="hierRoot2" presStyleCnt="0">
        <dgm:presLayoutVars>
          <dgm:hierBranch val="init"/>
        </dgm:presLayoutVars>
      </dgm:prSet>
      <dgm:spPr/>
    </dgm:pt>
    <dgm:pt modelId="{5A959D61-B954-4AE9-A6C2-1FCB5FEC8955}" type="pres">
      <dgm:prSet presAssocID="{BD72E6CB-60EF-4BB0-8CDA-C43592BA5AC2}" presName="rootComposite" presStyleCnt="0"/>
      <dgm:spPr/>
    </dgm:pt>
    <dgm:pt modelId="{17D5C832-7820-4BEA-A4B7-7990B1AB9963}" type="pres">
      <dgm:prSet presAssocID="{BD72E6CB-60EF-4BB0-8CDA-C43592BA5AC2}" presName="rootText" presStyleLbl="node4" presStyleIdx="3" presStyleCnt="1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763DAAB-93C6-4C7A-B766-92CB8AD071BD}" type="pres">
      <dgm:prSet presAssocID="{BD72E6CB-60EF-4BB0-8CDA-C43592BA5AC2}" presName="rootConnector" presStyleLbl="node4" presStyleIdx="3" presStyleCnt="18"/>
      <dgm:spPr/>
      <dgm:t>
        <a:bodyPr/>
        <a:lstStyle/>
        <a:p>
          <a:endParaRPr lang="en-US"/>
        </a:p>
      </dgm:t>
    </dgm:pt>
    <dgm:pt modelId="{1D7C3B7D-119C-461D-B750-2731547E6B44}" type="pres">
      <dgm:prSet presAssocID="{BD72E6CB-60EF-4BB0-8CDA-C43592BA5AC2}" presName="hierChild4" presStyleCnt="0"/>
      <dgm:spPr/>
    </dgm:pt>
    <dgm:pt modelId="{765A115A-EAF4-42F1-AE32-ECE289B30413}" type="pres">
      <dgm:prSet presAssocID="{BD72E6CB-60EF-4BB0-8CDA-C43592BA5AC2}" presName="hierChild5" presStyleCnt="0"/>
      <dgm:spPr/>
    </dgm:pt>
    <dgm:pt modelId="{7101C37E-ADDC-49B7-B404-FB6DABF6FB3D}" type="pres">
      <dgm:prSet presAssocID="{E95448D6-0BDC-424F-9AAE-3BE3F4B6F192}" presName="Name37" presStyleLbl="parChTrans1D4" presStyleIdx="4" presStyleCnt="18"/>
      <dgm:spPr/>
    </dgm:pt>
    <dgm:pt modelId="{D399AA1A-79D8-4A37-B4D4-2DC62A3A4C82}" type="pres">
      <dgm:prSet presAssocID="{18BD2612-DC7F-4E42-938A-826A670AAC77}" presName="hierRoot2" presStyleCnt="0">
        <dgm:presLayoutVars>
          <dgm:hierBranch val="init"/>
        </dgm:presLayoutVars>
      </dgm:prSet>
      <dgm:spPr/>
    </dgm:pt>
    <dgm:pt modelId="{D6F42453-9720-414B-AB4E-2AA04DB22215}" type="pres">
      <dgm:prSet presAssocID="{18BD2612-DC7F-4E42-938A-826A670AAC77}" presName="rootComposite" presStyleCnt="0"/>
      <dgm:spPr/>
    </dgm:pt>
    <dgm:pt modelId="{DCF3EB38-AAB0-424B-B6BB-AF36958A4304}" type="pres">
      <dgm:prSet presAssocID="{18BD2612-DC7F-4E42-938A-826A670AAC77}" presName="rootText" presStyleLbl="node4" presStyleIdx="4" presStyleCnt="18">
        <dgm:presLayoutVars>
          <dgm:chPref val="3"/>
        </dgm:presLayoutVars>
      </dgm:prSet>
      <dgm:spPr/>
    </dgm:pt>
    <dgm:pt modelId="{D7E22280-5D67-45EC-89E5-0713B0995911}" type="pres">
      <dgm:prSet presAssocID="{18BD2612-DC7F-4E42-938A-826A670AAC77}" presName="rootConnector" presStyleLbl="node4" presStyleIdx="4" presStyleCnt="18"/>
      <dgm:spPr/>
    </dgm:pt>
    <dgm:pt modelId="{9504A118-A48F-4583-947B-EFB986A50B94}" type="pres">
      <dgm:prSet presAssocID="{18BD2612-DC7F-4E42-938A-826A670AAC77}" presName="hierChild4" presStyleCnt="0"/>
      <dgm:spPr/>
    </dgm:pt>
    <dgm:pt modelId="{D04C9EF7-C624-4945-9352-0BA32F2FAC98}" type="pres">
      <dgm:prSet presAssocID="{18BD2612-DC7F-4E42-938A-826A670AAC77}" presName="hierChild5" presStyleCnt="0"/>
      <dgm:spPr/>
    </dgm:pt>
    <dgm:pt modelId="{604BBF2F-3AB3-498E-9A64-50CDD24EEC76}" type="pres">
      <dgm:prSet presAssocID="{1DE79143-A742-4484-837E-5DE834A989D7}" presName="Name37" presStyleLbl="parChTrans1D4" presStyleIdx="5" presStyleCnt="18"/>
      <dgm:spPr/>
    </dgm:pt>
    <dgm:pt modelId="{B3CFA6EA-DA52-4F22-88A3-309740CCE781}" type="pres">
      <dgm:prSet presAssocID="{FBDB93A6-0657-4745-B1B1-6A1F4D029A64}" presName="hierRoot2" presStyleCnt="0">
        <dgm:presLayoutVars>
          <dgm:hierBranch val="init"/>
        </dgm:presLayoutVars>
      </dgm:prSet>
      <dgm:spPr/>
    </dgm:pt>
    <dgm:pt modelId="{7C0EAC69-1A2F-48F2-B2B7-9BC8CA69E2B1}" type="pres">
      <dgm:prSet presAssocID="{FBDB93A6-0657-4745-B1B1-6A1F4D029A64}" presName="rootComposite" presStyleCnt="0"/>
      <dgm:spPr/>
    </dgm:pt>
    <dgm:pt modelId="{5ABDA28F-CA08-41AD-AD7E-37199D26AD46}" type="pres">
      <dgm:prSet presAssocID="{FBDB93A6-0657-4745-B1B1-6A1F4D029A64}" presName="rootText" presStyleLbl="node4" presStyleIdx="5" presStyleCnt="18">
        <dgm:presLayoutVars>
          <dgm:chPref val="3"/>
        </dgm:presLayoutVars>
      </dgm:prSet>
      <dgm:spPr/>
    </dgm:pt>
    <dgm:pt modelId="{A0787531-82AE-4F76-9D28-24E15A358681}" type="pres">
      <dgm:prSet presAssocID="{FBDB93A6-0657-4745-B1B1-6A1F4D029A64}" presName="rootConnector" presStyleLbl="node4" presStyleIdx="5" presStyleCnt="18"/>
      <dgm:spPr/>
    </dgm:pt>
    <dgm:pt modelId="{D62ACCEB-1A17-430E-9026-40EC5CB3B9A4}" type="pres">
      <dgm:prSet presAssocID="{FBDB93A6-0657-4745-B1B1-6A1F4D029A64}" presName="hierChild4" presStyleCnt="0"/>
      <dgm:spPr/>
    </dgm:pt>
    <dgm:pt modelId="{EE92F43E-718B-4E5A-B75E-935DDAB2E771}" type="pres">
      <dgm:prSet presAssocID="{FBDB93A6-0657-4745-B1B1-6A1F4D029A64}" presName="hierChild5" presStyleCnt="0"/>
      <dgm:spPr/>
    </dgm:pt>
    <dgm:pt modelId="{71666D4A-6608-4427-9ABD-5CC87405F59C}" type="pres">
      <dgm:prSet presAssocID="{A95B07A3-EE24-4B63-B24E-598A8A696609}" presName="hierChild5" presStyleCnt="0"/>
      <dgm:spPr/>
    </dgm:pt>
    <dgm:pt modelId="{42E319D6-1E77-467C-9E1A-03F60C3172B7}" type="pres">
      <dgm:prSet presAssocID="{BF29822B-2B58-46E4-84FE-769519655ABA}" presName="Name37" presStyleLbl="parChTrans1D3" presStyleIdx="2" presStyleCnt="7"/>
      <dgm:spPr/>
      <dgm:t>
        <a:bodyPr/>
        <a:lstStyle/>
        <a:p>
          <a:endParaRPr lang="en-US"/>
        </a:p>
      </dgm:t>
    </dgm:pt>
    <dgm:pt modelId="{6E916DFF-1C61-4A80-881F-69D167AB7DCC}" type="pres">
      <dgm:prSet presAssocID="{821218F6-BE3C-4977-96F0-9D43DE449726}" presName="hierRoot2" presStyleCnt="0">
        <dgm:presLayoutVars>
          <dgm:hierBranch val="init"/>
        </dgm:presLayoutVars>
      </dgm:prSet>
      <dgm:spPr/>
    </dgm:pt>
    <dgm:pt modelId="{4A03F519-ADFC-4340-840B-F02ADC3EE010}" type="pres">
      <dgm:prSet presAssocID="{821218F6-BE3C-4977-96F0-9D43DE449726}" presName="rootComposite" presStyleCnt="0"/>
      <dgm:spPr/>
    </dgm:pt>
    <dgm:pt modelId="{DFC0DD8A-0FFF-43DE-89B7-9D67A3262E43}" type="pres">
      <dgm:prSet presAssocID="{821218F6-BE3C-4977-96F0-9D43DE449726}" presName="rootText" presStyleLbl="node3" presStyleIdx="2" presStyleCnt="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3CD0B28-BDFA-43A6-85EC-BE555051DE20}" type="pres">
      <dgm:prSet presAssocID="{821218F6-BE3C-4977-96F0-9D43DE449726}" presName="rootConnector" presStyleLbl="node3" presStyleIdx="2" presStyleCnt="7"/>
      <dgm:spPr/>
      <dgm:t>
        <a:bodyPr/>
        <a:lstStyle/>
        <a:p>
          <a:endParaRPr lang="en-US"/>
        </a:p>
      </dgm:t>
    </dgm:pt>
    <dgm:pt modelId="{4973CAEB-00F6-4957-B2E3-109B3D6A76C5}" type="pres">
      <dgm:prSet presAssocID="{821218F6-BE3C-4977-96F0-9D43DE449726}" presName="hierChild4" presStyleCnt="0"/>
      <dgm:spPr/>
    </dgm:pt>
    <dgm:pt modelId="{7C3F1082-8A6A-4638-BDB7-DD20ADBCE77A}" type="pres">
      <dgm:prSet presAssocID="{821218F6-BE3C-4977-96F0-9D43DE449726}" presName="hierChild5" presStyleCnt="0"/>
      <dgm:spPr/>
    </dgm:pt>
    <dgm:pt modelId="{96DD5D1C-6FD4-4AB7-B198-683EF0328EFB}" type="pres">
      <dgm:prSet presAssocID="{F4D5C658-8212-45B2-A3F1-375463A5E56D}" presName="Name37" presStyleLbl="parChTrans1D3" presStyleIdx="3" presStyleCnt="7"/>
      <dgm:spPr/>
      <dgm:t>
        <a:bodyPr/>
        <a:lstStyle/>
        <a:p>
          <a:endParaRPr lang="en-US"/>
        </a:p>
      </dgm:t>
    </dgm:pt>
    <dgm:pt modelId="{1B911AB3-FE5F-4D40-80A6-767260FB5AE1}" type="pres">
      <dgm:prSet presAssocID="{C47E38E3-A7A3-4328-9B75-69318B183DDA}" presName="hierRoot2" presStyleCnt="0">
        <dgm:presLayoutVars>
          <dgm:hierBranch val="init"/>
        </dgm:presLayoutVars>
      </dgm:prSet>
      <dgm:spPr/>
    </dgm:pt>
    <dgm:pt modelId="{D7307098-3914-4920-B886-49A2D39B7DD3}" type="pres">
      <dgm:prSet presAssocID="{C47E38E3-A7A3-4328-9B75-69318B183DDA}" presName="rootComposite" presStyleCnt="0"/>
      <dgm:spPr/>
    </dgm:pt>
    <dgm:pt modelId="{94DF292F-BD2B-42F8-89F5-F5B88E2177C6}" type="pres">
      <dgm:prSet presAssocID="{C47E38E3-A7A3-4328-9B75-69318B183DDA}" presName="rootText" presStyleLbl="node3" presStyleIdx="3" presStyleCnt="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DF4E684-2F93-462B-92CF-4EE46259E46A}" type="pres">
      <dgm:prSet presAssocID="{C47E38E3-A7A3-4328-9B75-69318B183DDA}" presName="rootConnector" presStyleLbl="node3" presStyleIdx="3" presStyleCnt="7"/>
      <dgm:spPr/>
      <dgm:t>
        <a:bodyPr/>
        <a:lstStyle/>
        <a:p>
          <a:endParaRPr lang="en-US"/>
        </a:p>
      </dgm:t>
    </dgm:pt>
    <dgm:pt modelId="{AFBD2A52-8CEF-43DB-8A34-709168EF2510}" type="pres">
      <dgm:prSet presAssocID="{C47E38E3-A7A3-4328-9B75-69318B183DDA}" presName="hierChild4" presStyleCnt="0"/>
      <dgm:spPr/>
    </dgm:pt>
    <dgm:pt modelId="{75FE7AD1-E79B-4722-BBE4-6E9B62A0A62E}" type="pres">
      <dgm:prSet presAssocID="{A6D57F18-9229-49DC-A395-DAF536567631}" presName="Name37" presStyleLbl="parChTrans1D4" presStyleIdx="6" presStyleCnt="18"/>
      <dgm:spPr/>
      <dgm:t>
        <a:bodyPr/>
        <a:lstStyle/>
        <a:p>
          <a:endParaRPr lang="en-US"/>
        </a:p>
      </dgm:t>
    </dgm:pt>
    <dgm:pt modelId="{35748922-E818-4050-B7F7-A127EAD9FAEF}" type="pres">
      <dgm:prSet presAssocID="{DC2F9198-6B0B-41BB-B015-4CF17CE8A4E1}" presName="hierRoot2" presStyleCnt="0">
        <dgm:presLayoutVars>
          <dgm:hierBranch val="init"/>
        </dgm:presLayoutVars>
      </dgm:prSet>
      <dgm:spPr/>
    </dgm:pt>
    <dgm:pt modelId="{500E6D30-2311-499E-AF9F-E03D29054880}" type="pres">
      <dgm:prSet presAssocID="{DC2F9198-6B0B-41BB-B015-4CF17CE8A4E1}" presName="rootComposite" presStyleCnt="0"/>
      <dgm:spPr/>
    </dgm:pt>
    <dgm:pt modelId="{594EC5F3-6AB2-4BCC-AF2B-025FDEA79141}" type="pres">
      <dgm:prSet presAssocID="{DC2F9198-6B0B-41BB-B015-4CF17CE8A4E1}" presName="rootText" presStyleLbl="node4" presStyleIdx="6" presStyleCnt="1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076BC4D-A012-4BCB-9FC8-3174725581ED}" type="pres">
      <dgm:prSet presAssocID="{DC2F9198-6B0B-41BB-B015-4CF17CE8A4E1}" presName="rootConnector" presStyleLbl="node4" presStyleIdx="6" presStyleCnt="18"/>
      <dgm:spPr/>
      <dgm:t>
        <a:bodyPr/>
        <a:lstStyle/>
        <a:p>
          <a:endParaRPr lang="en-US"/>
        </a:p>
      </dgm:t>
    </dgm:pt>
    <dgm:pt modelId="{0A36589A-7E84-4350-9244-4D3E6B029DFB}" type="pres">
      <dgm:prSet presAssocID="{DC2F9198-6B0B-41BB-B015-4CF17CE8A4E1}" presName="hierChild4" presStyleCnt="0"/>
      <dgm:spPr/>
    </dgm:pt>
    <dgm:pt modelId="{7CD59DFC-8020-4D18-B3E4-701593BD7054}" type="pres">
      <dgm:prSet presAssocID="{DC2F9198-6B0B-41BB-B015-4CF17CE8A4E1}" presName="hierChild5" presStyleCnt="0"/>
      <dgm:spPr/>
    </dgm:pt>
    <dgm:pt modelId="{6F3079B8-C545-4E7B-9E3E-4CB3668FA671}" type="pres">
      <dgm:prSet presAssocID="{0426B534-C549-4262-9625-055DB118F3EF}" presName="Name37" presStyleLbl="parChTrans1D4" presStyleIdx="7" presStyleCnt="18"/>
      <dgm:spPr/>
      <dgm:t>
        <a:bodyPr/>
        <a:lstStyle/>
        <a:p>
          <a:endParaRPr lang="en-US"/>
        </a:p>
      </dgm:t>
    </dgm:pt>
    <dgm:pt modelId="{8889A1D9-03E7-4534-B57D-3AAA0CCE741A}" type="pres">
      <dgm:prSet presAssocID="{467ABD65-8EDC-43F7-A1BE-DC4EF6D6DA15}" presName="hierRoot2" presStyleCnt="0">
        <dgm:presLayoutVars>
          <dgm:hierBranch val="init"/>
        </dgm:presLayoutVars>
      </dgm:prSet>
      <dgm:spPr/>
    </dgm:pt>
    <dgm:pt modelId="{5732FAB7-70AD-4487-B738-54EDE32BC36D}" type="pres">
      <dgm:prSet presAssocID="{467ABD65-8EDC-43F7-A1BE-DC4EF6D6DA15}" presName="rootComposite" presStyleCnt="0"/>
      <dgm:spPr/>
    </dgm:pt>
    <dgm:pt modelId="{DAED4B4E-A689-4E99-8832-1905D43AC0F9}" type="pres">
      <dgm:prSet presAssocID="{467ABD65-8EDC-43F7-A1BE-DC4EF6D6DA15}" presName="rootText" presStyleLbl="node4" presStyleIdx="7" presStyleCnt="1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167F191-7ED5-4621-8634-2D25365C3CD4}" type="pres">
      <dgm:prSet presAssocID="{467ABD65-8EDC-43F7-A1BE-DC4EF6D6DA15}" presName="rootConnector" presStyleLbl="node4" presStyleIdx="7" presStyleCnt="18"/>
      <dgm:spPr/>
      <dgm:t>
        <a:bodyPr/>
        <a:lstStyle/>
        <a:p>
          <a:endParaRPr lang="en-US"/>
        </a:p>
      </dgm:t>
    </dgm:pt>
    <dgm:pt modelId="{930F8560-46B5-43E0-A78F-B4CA877018E1}" type="pres">
      <dgm:prSet presAssocID="{467ABD65-8EDC-43F7-A1BE-DC4EF6D6DA15}" presName="hierChild4" presStyleCnt="0"/>
      <dgm:spPr/>
    </dgm:pt>
    <dgm:pt modelId="{9A57CC2C-475F-4341-9F2F-6C3741DA63EE}" type="pres">
      <dgm:prSet presAssocID="{467ABD65-8EDC-43F7-A1BE-DC4EF6D6DA15}" presName="hierChild5" presStyleCnt="0"/>
      <dgm:spPr/>
    </dgm:pt>
    <dgm:pt modelId="{DB2E8528-B9CE-428A-B9FB-946D70930ED4}" type="pres">
      <dgm:prSet presAssocID="{C47E38E3-A7A3-4328-9B75-69318B183DDA}" presName="hierChild5" presStyleCnt="0"/>
      <dgm:spPr/>
    </dgm:pt>
    <dgm:pt modelId="{4CE2E2BB-266F-4562-99EE-1A7C3E28C130}" type="pres">
      <dgm:prSet presAssocID="{B08703BC-82F1-4125-A754-9FAF0929800F}" presName="Name37" presStyleLbl="parChTrans1D3" presStyleIdx="4" presStyleCnt="7"/>
      <dgm:spPr/>
      <dgm:t>
        <a:bodyPr/>
        <a:lstStyle/>
        <a:p>
          <a:endParaRPr lang="en-US"/>
        </a:p>
      </dgm:t>
    </dgm:pt>
    <dgm:pt modelId="{FF48B888-A2A9-4F7E-90BC-0E6E48DEB8D1}" type="pres">
      <dgm:prSet presAssocID="{67D3063F-2DC9-4C58-980B-F59AE40F9684}" presName="hierRoot2" presStyleCnt="0">
        <dgm:presLayoutVars>
          <dgm:hierBranch val="init"/>
        </dgm:presLayoutVars>
      </dgm:prSet>
      <dgm:spPr/>
    </dgm:pt>
    <dgm:pt modelId="{24CF0440-99F5-4932-B7CE-7FFEA79D1AF0}" type="pres">
      <dgm:prSet presAssocID="{67D3063F-2DC9-4C58-980B-F59AE40F9684}" presName="rootComposite" presStyleCnt="0"/>
      <dgm:spPr/>
    </dgm:pt>
    <dgm:pt modelId="{7070A8AF-62F3-4798-9BC2-69E0B8242CD3}" type="pres">
      <dgm:prSet presAssocID="{67D3063F-2DC9-4C58-980B-F59AE40F9684}" presName="rootText" presStyleLbl="node3" presStyleIdx="4" presStyleCnt="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10532D5-C916-4CA7-BABD-81E4E7407617}" type="pres">
      <dgm:prSet presAssocID="{67D3063F-2DC9-4C58-980B-F59AE40F9684}" presName="rootConnector" presStyleLbl="node3" presStyleIdx="4" presStyleCnt="7"/>
      <dgm:spPr/>
      <dgm:t>
        <a:bodyPr/>
        <a:lstStyle/>
        <a:p>
          <a:endParaRPr lang="en-US"/>
        </a:p>
      </dgm:t>
    </dgm:pt>
    <dgm:pt modelId="{3DDEA6F7-9A56-497D-BD56-29885E63FAC4}" type="pres">
      <dgm:prSet presAssocID="{67D3063F-2DC9-4C58-980B-F59AE40F9684}" presName="hierChild4" presStyleCnt="0"/>
      <dgm:spPr/>
    </dgm:pt>
    <dgm:pt modelId="{8A0FE4FB-B37C-488C-BE01-770B2133A750}" type="pres">
      <dgm:prSet presAssocID="{67D3063F-2DC9-4C58-980B-F59AE40F9684}" presName="hierChild5" presStyleCnt="0"/>
      <dgm:spPr/>
    </dgm:pt>
    <dgm:pt modelId="{AA661617-06FD-40AA-AE69-AE48A5A80957}" type="pres">
      <dgm:prSet presAssocID="{1B3CB599-BD99-4288-83FB-E4FFF545F6D6}" presName="Name37" presStyleLbl="parChTrans1D3" presStyleIdx="5" presStyleCnt="7"/>
      <dgm:spPr/>
      <dgm:t>
        <a:bodyPr/>
        <a:lstStyle/>
        <a:p>
          <a:endParaRPr lang="en-US"/>
        </a:p>
      </dgm:t>
    </dgm:pt>
    <dgm:pt modelId="{483AFBDA-8B8D-4DC5-AF59-C43C91E570A3}" type="pres">
      <dgm:prSet presAssocID="{19C6E3AA-9064-400D-9AA2-DF88AB882685}" presName="hierRoot2" presStyleCnt="0">
        <dgm:presLayoutVars>
          <dgm:hierBranch val="init"/>
        </dgm:presLayoutVars>
      </dgm:prSet>
      <dgm:spPr/>
    </dgm:pt>
    <dgm:pt modelId="{EA8EA9BE-55F2-47EE-A253-E276BB4F8FF1}" type="pres">
      <dgm:prSet presAssocID="{19C6E3AA-9064-400D-9AA2-DF88AB882685}" presName="rootComposite" presStyleCnt="0"/>
      <dgm:spPr/>
    </dgm:pt>
    <dgm:pt modelId="{DFC6A78E-336A-4229-841E-708A7420A92D}" type="pres">
      <dgm:prSet presAssocID="{19C6E3AA-9064-400D-9AA2-DF88AB882685}" presName="rootText" presStyleLbl="node3" presStyleIdx="5" presStyleCnt="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2BD83F7-5F03-46E2-8867-B1D04ED363C2}" type="pres">
      <dgm:prSet presAssocID="{19C6E3AA-9064-400D-9AA2-DF88AB882685}" presName="rootConnector" presStyleLbl="node3" presStyleIdx="5" presStyleCnt="7"/>
      <dgm:spPr/>
      <dgm:t>
        <a:bodyPr/>
        <a:lstStyle/>
        <a:p>
          <a:endParaRPr lang="en-US"/>
        </a:p>
      </dgm:t>
    </dgm:pt>
    <dgm:pt modelId="{9C407E38-616F-43D9-B4C3-9273A0F1C7BC}" type="pres">
      <dgm:prSet presAssocID="{19C6E3AA-9064-400D-9AA2-DF88AB882685}" presName="hierChild4" presStyleCnt="0"/>
      <dgm:spPr/>
    </dgm:pt>
    <dgm:pt modelId="{1009D9D1-EAE7-4768-8CEC-0D947300BF20}" type="pres">
      <dgm:prSet presAssocID="{F3ED89AB-FDF2-4056-967A-5364EF60CEA3}" presName="Name37" presStyleLbl="parChTrans1D4" presStyleIdx="8" presStyleCnt="18"/>
      <dgm:spPr/>
      <dgm:t>
        <a:bodyPr/>
        <a:lstStyle/>
        <a:p>
          <a:endParaRPr lang="en-US"/>
        </a:p>
      </dgm:t>
    </dgm:pt>
    <dgm:pt modelId="{96FF4F09-F561-4539-9B2C-07A0128819B9}" type="pres">
      <dgm:prSet presAssocID="{6D50F15B-CADF-4A3E-A955-29A876B403A8}" presName="hierRoot2" presStyleCnt="0">
        <dgm:presLayoutVars>
          <dgm:hierBranch val="init"/>
        </dgm:presLayoutVars>
      </dgm:prSet>
      <dgm:spPr/>
    </dgm:pt>
    <dgm:pt modelId="{8933F26E-070D-4F7B-A554-4BBA341779FB}" type="pres">
      <dgm:prSet presAssocID="{6D50F15B-CADF-4A3E-A955-29A876B403A8}" presName="rootComposite" presStyleCnt="0"/>
      <dgm:spPr/>
    </dgm:pt>
    <dgm:pt modelId="{83C6A615-74DB-4583-BD5F-AD3B4575CB9D}" type="pres">
      <dgm:prSet presAssocID="{6D50F15B-CADF-4A3E-A955-29A876B403A8}" presName="rootText" presStyleLbl="node4" presStyleIdx="8" presStyleCnt="1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E5F2EDD-D6F2-442E-B4E4-7A73BE2878C6}" type="pres">
      <dgm:prSet presAssocID="{6D50F15B-CADF-4A3E-A955-29A876B403A8}" presName="rootConnector" presStyleLbl="node4" presStyleIdx="8" presStyleCnt="18"/>
      <dgm:spPr/>
      <dgm:t>
        <a:bodyPr/>
        <a:lstStyle/>
        <a:p>
          <a:endParaRPr lang="en-US"/>
        </a:p>
      </dgm:t>
    </dgm:pt>
    <dgm:pt modelId="{5C710695-61EE-498D-B75C-AAA6AD460B73}" type="pres">
      <dgm:prSet presAssocID="{6D50F15B-CADF-4A3E-A955-29A876B403A8}" presName="hierChild4" presStyleCnt="0"/>
      <dgm:spPr/>
    </dgm:pt>
    <dgm:pt modelId="{CD8983E1-B476-49D8-8A1D-8C79472A71B9}" type="pres">
      <dgm:prSet presAssocID="{C7798A76-4935-40D2-B5BD-6BD1BC445584}" presName="Name37" presStyleLbl="parChTrans1D4" presStyleIdx="9" presStyleCnt="18"/>
      <dgm:spPr/>
      <dgm:t>
        <a:bodyPr/>
        <a:lstStyle/>
        <a:p>
          <a:endParaRPr lang="en-US"/>
        </a:p>
      </dgm:t>
    </dgm:pt>
    <dgm:pt modelId="{43477BA6-BD39-49F8-AC9D-7B050D532111}" type="pres">
      <dgm:prSet presAssocID="{AA26C362-5DCE-4F5D-BC69-466A0F46A366}" presName="hierRoot2" presStyleCnt="0">
        <dgm:presLayoutVars>
          <dgm:hierBranch val="init"/>
        </dgm:presLayoutVars>
      </dgm:prSet>
      <dgm:spPr/>
    </dgm:pt>
    <dgm:pt modelId="{2D863461-59ED-494B-BF57-73A57CDA67E5}" type="pres">
      <dgm:prSet presAssocID="{AA26C362-5DCE-4F5D-BC69-466A0F46A366}" presName="rootComposite" presStyleCnt="0"/>
      <dgm:spPr/>
    </dgm:pt>
    <dgm:pt modelId="{1ABD4FD1-0266-461E-80A1-E975A3DA1080}" type="pres">
      <dgm:prSet presAssocID="{AA26C362-5DCE-4F5D-BC69-466A0F46A366}" presName="rootText" presStyleLbl="node4" presStyleIdx="9" presStyleCnt="1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8657FE6-F28A-4627-BB40-5C056A0423EB}" type="pres">
      <dgm:prSet presAssocID="{AA26C362-5DCE-4F5D-BC69-466A0F46A366}" presName="rootConnector" presStyleLbl="node4" presStyleIdx="9" presStyleCnt="18"/>
      <dgm:spPr/>
      <dgm:t>
        <a:bodyPr/>
        <a:lstStyle/>
        <a:p>
          <a:endParaRPr lang="en-US"/>
        </a:p>
      </dgm:t>
    </dgm:pt>
    <dgm:pt modelId="{F59089DB-CCA7-4A4D-8AE1-DC5D9816DA82}" type="pres">
      <dgm:prSet presAssocID="{AA26C362-5DCE-4F5D-BC69-466A0F46A366}" presName="hierChild4" presStyleCnt="0"/>
      <dgm:spPr/>
    </dgm:pt>
    <dgm:pt modelId="{AB006AF4-B85F-4F7F-95F7-FAAF7F217FB3}" type="pres">
      <dgm:prSet presAssocID="{AA26C362-5DCE-4F5D-BC69-466A0F46A366}" presName="hierChild5" presStyleCnt="0"/>
      <dgm:spPr/>
    </dgm:pt>
    <dgm:pt modelId="{E7613924-32FA-4A2A-92F7-96F6DDC32A18}" type="pres">
      <dgm:prSet presAssocID="{DF31E2C8-CC92-47FD-93A2-E28ED8B9E260}" presName="Name37" presStyleLbl="parChTrans1D4" presStyleIdx="10" presStyleCnt="18"/>
      <dgm:spPr/>
      <dgm:t>
        <a:bodyPr/>
        <a:lstStyle/>
        <a:p>
          <a:endParaRPr lang="en-US"/>
        </a:p>
      </dgm:t>
    </dgm:pt>
    <dgm:pt modelId="{45401997-EDB3-4AE1-B24A-2A2235EEC710}" type="pres">
      <dgm:prSet presAssocID="{2D82A059-5422-46F1-A26C-A3B5FF3210C2}" presName="hierRoot2" presStyleCnt="0">
        <dgm:presLayoutVars>
          <dgm:hierBranch val="init"/>
        </dgm:presLayoutVars>
      </dgm:prSet>
      <dgm:spPr/>
    </dgm:pt>
    <dgm:pt modelId="{ABFA36CB-62FF-4AFA-9084-84336402AA72}" type="pres">
      <dgm:prSet presAssocID="{2D82A059-5422-46F1-A26C-A3B5FF3210C2}" presName="rootComposite" presStyleCnt="0"/>
      <dgm:spPr/>
    </dgm:pt>
    <dgm:pt modelId="{36D20B55-D4B2-42AB-83DE-6B72844513CC}" type="pres">
      <dgm:prSet presAssocID="{2D82A059-5422-46F1-A26C-A3B5FF3210C2}" presName="rootText" presStyleLbl="node4" presStyleIdx="10" presStyleCnt="1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EF1E78E-C910-4898-892E-6EF3F9CB2B72}" type="pres">
      <dgm:prSet presAssocID="{2D82A059-5422-46F1-A26C-A3B5FF3210C2}" presName="rootConnector" presStyleLbl="node4" presStyleIdx="10" presStyleCnt="18"/>
      <dgm:spPr/>
      <dgm:t>
        <a:bodyPr/>
        <a:lstStyle/>
        <a:p>
          <a:endParaRPr lang="en-US"/>
        </a:p>
      </dgm:t>
    </dgm:pt>
    <dgm:pt modelId="{BCBAD06D-1AAA-4D8D-9C3A-66858DAC6E6A}" type="pres">
      <dgm:prSet presAssocID="{2D82A059-5422-46F1-A26C-A3B5FF3210C2}" presName="hierChild4" presStyleCnt="0"/>
      <dgm:spPr/>
    </dgm:pt>
    <dgm:pt modelId="{C3C2D334-1377-4ED6-8F67-D2DB30225977}" type="pres">
      <dgm:prSet presAssocID="{2D82A059-5422-46F1-A26C-A3B5FF3210C2}" presName="hierChild5" presStyleCnt="0"/>
      <dgm:spPr/>
    </dgm:pt>
    <dgm:pt modelId="{510D4482-DDD6-43A9-A28E-AEFDF24B9F63}" type="pres">
      <dgm:prSet presAssocID="{26A8BCAE-4319-419E-A54B-94F0ED5D8335}" presName="Name37" presStyleLbl="parChTrans1D4" presStyleIdx="11" presStyleCnt="18"/>
      <dgm:spPr/>
      <dgm:t>
        <a:bodyPr/>
        <a:lstStyle/>
        <a:p>
          <a:endParaRPr lang="en-US"/>
        </a:p>
      </dgm:t>
    </dgm:pt>
    <dgm:pt modelId="{15CB1B3F-279B-419B-8457-44080D20CFE4}" type="pres">
      <dgm:prSet presAssocID="{9004AA74-1827-4CE8-86F8-77C9D503C763}" presName="hierRoot2" presStyleCnt="0">
        <dgm:presLayoutVars>
          <dgm:hierBranch val="init"/>
        </dgm:presLayoutVars>
      </dgm:prSet>
      <dgm:spPr/>
    </dgm:pt>
    <dgm:pt modelId="{D3D5673F-D6C8-4AFC-9E10-97D949C0FDAF}" type="pres">
      <dgm:prSet presAssocID="{9004AA74-1827-4CE8-86F8-77C9D503C763}" presName="rootComposite" presStyleCnt="0"/>
      <dgm:spPr/>
    </dgm:pt>
    <dgm:pt modelId="{CC2339A9-5501-4984-8652-875373525042}" type="pres">
      <dgm:prSet presAssocID="{9004AA74-1827-4CE8-86F8-77C9D503C763}" presName="rootText" presStyleLbl="node4" presStyleIdx="11" presStyleCnt="1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59855F4-FFFF-4EC6-AF2F-16A6F0DC1F1E}" type="pres">
      <dgm:prSet presAssocID="{9004AA74-1827-4CE8-86F8-77C9D503C763}" presName="rootConnector" presStyleLbl="node4" presStyleIdx="11" presStyleCnt="18"/>
      <dgm:spPr/>
      <dgm:t>
        <a:bodyPr/>
        <a:lstStyle/>
        <a:p>
          <a:endParaRPr lang="en-US"/>
        </a:p>
      </dgm:t>
    </dgm:pt>
    <dgm:pt modelId="{FF86C223-314A-42EE-904D-FF0A8F49166E}" type="pres">
      <dgm:prSet presAssocID="{9004AA74-1827-4CE8-86F8-77C9D503C763}" presName="hierChild4" presStyleCnt="0"/>
      <dgm:spPr/>
    </dgm:pt>
    <dgm:pt modelId="{6A548F91-A96A-492F-BC9A-5CCC65DAA6BA}" type="pres">
      <dgm:prSet presAssocID="{9004AA74-1827-4CE8-86F8-77C9D503C763}" presName="hierChild5" presStyleCnt="0"/>
      <dgm:spPr/>
    </dgm:pt>
    <dgm:pt modelId="{C618DC1C-4B5C-4D8B-97D9-FFAB21119841}" type="pres">
      <dgm:prSet presAssocID="{6D50F15B-CADF-4A3E-A955-29A876B403A8}" presName="hierChild5" presStyleCnt="0"/>
      <dgm:spPr/>
    </dgm:pt>
    <dgm:pt modelId="{C5C9E848-12CC-419F-A66D-03317508277A}" type="pres">
      <dgm:prSet presAssocID="{3A18A70E-585E-4A13-B6A7-AFFB70AFACE7}" presName="Name37" presStyleLbl="parChTrans1D4" presStyleIdx="12" presStyleCnt="18"/>
      <dgm:spPr/>
      <dgm:t>
        <a:bodyPr/>
        <a:lstStyle/>
        <a:p>
          <a:endParaRPr lang="en-US"/>
        </a:p>
      </dgm:t>
    </dgm:pt>
    <dgm:pt modelId="{038548F5-183C-4AB1-95E5-016CF814324E}" type="pres">
      <dgm:prSet presAssocID="{FBFCB564-22F2-467D-9321-25E4DC55CFEC}" presName="hierRoot2" presStyleCnt="0">
        <dgm:presLayoutVars>
          <dgm:hierBranch val="init"/>
        </dgm:presLayoutVars>
      </dgm:prSet>
      <dgm:spPr/>
    </dgm:pt>
    <dgm:pt modelId="{1595AFA5-2BCF-4307-A30B-843D660052E3}" type="pres">
      <dgm:prSet presAssocID="{FBFCB564-22F2-467D-9321-25E4DC55CFEC}" presName="rootComposite" presStyleCnt="0"/>
      <dgm:spPr/>
    </dgm:pt>
    <dgm:pt modelId="{43037314-84D3-43AC-8A77-FC5055EE9570}" type="pres">
      <dgm:prSet presAssocID="{FBFCB564-22F2-467D-9321-25E4DC55CFEC}" presName="rootText" presStyleLbl="node4" presStyleIdx="12" presStyleCnt="1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7707CE8-2394-40E7-A388-450CFD0F5971}" type="pres">
      <dgm:prSet presAssocID="{FBFCB564-22F2-467D-9321-25E4DC55CFEC}" presName="rootConnector" presStyleLbl="node4" presStyleIdx="12" presStyleCnt="18"/>
      <dgm:spPr/>
      <dgm:t>
        <a:bodyPr/>
        <a:lstStyle/>
        <a:p>
          <a:endParaRPr lang="en-US"/>
        </a:p>
      </dgm:t>
    </dgm:pt>
    <dgm:pt modelId="{4503B16A-0174-470E-A717-4A75F2D07784}" type="pres">
      <dgm:prSet presAssocID="{FBFCB564-22F2-467D-9321-25E4DC55CFEC}" presName="hierChild4" presStyleCnt="0"/>
      <dgm:spPr/>
    </dgm:pt>
    <dgm:pt modelId="{70E2C39D-88A3-4BC7-BC84-6AE3B989DCC2}" type="pres">
      <dgm:prSet presAssocID="{B47C519E-D3D1-430E-9ADB-E0AC3E5B5A5D}" presName="Name37" presStyleLbl="parChTrans1D4" presStyleIdx="13" presStyleCnt="18"/>
      <dgm:spPr/>
      <dgm:t>
        <a:bodyPr/>
        <a:lstStyle/>
        <a:p>
          <a:endParaRPr lang="en-US"/>
        </a:p>
      </dgm:t>
    </dgm:pt>
    <dgm:pt modelId="{8793ED04-CFCE-48DF-AD7A-AB7C7E734E28}" type="pres">
      <dgm:prSet presAssocID="{E17B9B1D-EE92-4BBF-A698-331A6BAD4C9A}" presName="hierRoot2" presStyleCnt="0">
        <dgm:presLayoutVars>
          <dgm:hierBranch val="init"/>
        </dgm:presLayoutVars>
      </dgm:prSet>
      <dgm:spPr/>
    </dgm:pt>
    <dgm:pt modelId="{3760E3F9-4888-4DBA-8AB8-71BCC365E03C}" type="pres">
      <dgm:prSet presAssocID="{E17B9B1D-EE92-4BBF-A698-331A6BAD4C9A}" presName="rootComposite" presStyleCnt="0"/>
      <dgm:spPr/>
    </dgm:pt>
    <dgm:pt modelId="{7AAED83A-3B59-4A03-A6BC-2BD2136B1D1F}" type="pres">
      <dgm:prSet presAssocID="{E17B9B1D-EE92-4BBF-A698-331A6BAD4C9A}" presName="rootText" presStyleLbl="node4" presStyleIdx="13" presStyleCnt="1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4D24381-04D9-49D7-8432-FA496DBC63B1}" type="pres">
      <dgm:prSet presAssocID="{E17B9B1D-EE92-4BBF-A698-331A6BAD4C9A}" presName="rootConnector" presStyleLbl="node4" presStyleIdx="13" presStyleCnt="18"/>
      <dgm:spPr/>
      <dgm:t>
        <a:bodyPr/>
        <a:lstStyle/>
        <a:p>
          <a:endParaRPr lang="en-US"/>
        </a:p>
      </dgm:t>
    </dgm:pt>
    <dgm:pt modelId="{3906C002-6D08-4CC1-B0FF-C08D104242FC}" type="pres">
      <dgm:prSet presAssocID="{E17B9B1D-EE92-4BBF-A698-331A6BAD4C9A}" presName="hierChild4" presStyleCnt="0"/>
      <dgm:spPr/>
    </dgm:pt>
    <dgm:pt modelId="{60C623D6-32BC-456A-9695-7CB41304B57B}" type="pres">
      <dgm:prSet presAssocID="{E17B9B1D-EE92-4BBF-A698-331A6BAD4C9A}" presName="hierChild5" presStyleCnt="0"/>
      <dgm:spPr/>
    </dgm:pt>
    <dgm:pt modelId="{FB47B520-D1C1-4F2C-BBB9-783BB151008F}" type="pres">
      <dgm:prSet presAssocID="{97FE5A67-0ECB-427F-8BCF-45F55F66E9D0}" presName="Name37" presStyleLbl="parChTrans1D4" presStyleIdx="14" presStyleCnt="18"/>
      <dgm:spPr/>
      <dgm:t>
        <a:bodyPr/>
        <a:lstStyle/>
        <a:p>
          <a:endParaRPr lang="en-US"/>
        </a:p>
      </dgm:t>
    </dgm:pt>
    <dgm:pt modelId="{029F7010-AAF7-4B3F-BB39-9881779CC910}" type="pres">
      <dgm:prSet presAssocID="{E5274D66-9A6E-475C-AC58-8C095DFB0571}" presName="hierRoot2" presStyleCnt="0">
        <dgm:presLayoutVars>
          <dgm:hierBranch val="init"/>
        </dgm:presLayoutVars>
      </dgm:prSet>
      <dgm:spPr/>
    </dgm:pt>
    <dgm:pt modelId="{B2252C72-7122-4B31-9713-6909C22720B3}" type="pres">
      <dgm:prSet presAssocID="{E5274D66-9A6E-475C-AC58-8C095DFB0571}" presName="rootComposite" presStyleCnt="0"/>
      <dgm:spPr/>
    </dgm:pt>
    <dgm:pt modelId="{5EF7C211-B0E1-4565-93C2-792175C6C800}" type="pres">
      <dgm:prSet presAssocID="{E5274D66-9A6E-475C-AC58-8C095DFB0571}" presName="rootText" presStyleLbl="node4" presStyleIdx="14" presStyleCnt="1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74076A1-F33E-451B-8574-C0B0DEADB5D3}" type="pres">
      <dgm:prSet presAssocID="{E5274D66-9A6E-475C-AC58-8C095DFB0571}" presName="rootConnector" presStyleLbl="node4" presStyleIdx="14" presStyleCnt="18"/>
      <dgm:spPr/>
      <dgm:t>
        <a:bodyPr/>
        <a:lstStyle/>
        <a:p>
          <a:endParaRPr lang="en-US"/>
        </a:p>
      </dgm:t>
    </dgm:pt>
    <dgm:pt modelId="{75AFD511-6E8C-4B8E-BE2B-4FAB94E24307}" type="pres">
      <dgm:prSet presAssocID="{E5274D66-9A6E-475C-AC58-8C095DFB0571}" presName="hierChild4" presStyleCnt="0"/>
      <dgm:spPr/>
    </dgm:pt>
    <dgm:pt modelId="{01AE02AC-809F-4FA0-BB62-58B80709BD52}" type="pres">
      <dgm:prSet presAssocID="{E5274D66-9A6E-475C-AC58-8C095DFB0571}" presName="hierChild5" presStyleCnt="0"/>
      <dgm:spPr/>
    </dgm:pt>
    <dgm:pt modelId="{3EFBB27C-9DF9-4048-9C5B-77AE4A4A266D}" type="pres">
      <dgm:prSet presAssocID="{FBFCB564-22F2-467D-9321-25E4DC55CFEC}" presName="hierChild5" presStyleCnt="0"/>
      <dgm:spPr/>
    </dgm:pt>
    <dgm:pt modelId="{66E4A801-1513-4486-9854-D2451E4D6605}" type="pres">
      <dgm:prSet presAssocID="{19C6E3AA-9064-400D-9AA2-DF88AB882685}" presName="hierChild5" presStyleCnt="0"/>
      <dgm:spPr/>
    </dgm:pt>
    <dgm:pt modelId="{3B92CC5A-8DA3-4E49-B30B-F1A520B380B4}" type="pres">
      <dgm:prSet presAssocID="{59FE67CA-41E4-4AE1-AE28-17BAA1323E65}" presName="Name37" presStyleLbl="parChTrans1D3" presStyleIdx="6" presStyleCnt="7"/>
      <dgm:spPr/>
    </dgm:pt>
    <dgm:pt modelId="{BB4BACA8-4A31-4FCE-815A-3CC383416A11}" type="pres">
      <dgm:prSet presAssocID="{2F403082-5680-497C-9E73-FA9E8EC41A95}" presName="hierRoot2" presStyleCnt="0">
        <dgm:presLayoutVars>
          <dgm:hierBranch val="init"/>
        </dgm:presLayoutVars>
      </dgm:prSet>
      <dgm:spPr/>
    </dgm:pt>
    <dgm:pt modelId="{A2640651-6538-41AF-ABC8-0EC403ADFBEF}" type="pres">
      <dgm:prSet presAssocID="{2F403082-5680-497C-9E73-FA9E8EC41A95}" presName="rootComposite" presStyleCnt="0"/>
      <dgm:spPr/>
    </dgm:pt>
    <dgm:pt modelId="{510D8188-BFA3-444A-814C-BE259619B0C7}" type="pres">
      <dgm:prSet presAssocID="{2F403082-5680-497C-9E73-FA9E8EC41A95}" presName="rootText" presStyleLbl="node3" presStyleIdx="6" presStyleCnt="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BE20650-99E2-412A-BD65-E7538F4A6204}" type="pres">
      <dgm:prSet presAssocID="{2F403082-5680-497C-9E73-FA9E8EC41A95}" presName="rootConnector" presStyleLbl="node3" presStyleIdx="6" presStyleCnt="7"/>
      <dgm:spPr/>
    </dgm:pt>
    <dgm:pt modelId="{AFEEEE7E-B590-4057-98A9-9E8E51F79C76}" type="pres">
      <dgm:prSet presAssocID="{2F403082-5680-497C-9E73-FA9E8EC41A95}" presName="hierChild4" presStyleCnt="0"/>
      <dgm:spPr/>
    </dgm:pt>
    <dgm:pt modelId="{C1BA647E-BDB8-49CA-93F8-775D51115C40}" type="pres">
      <dgm:prSet presAssocID="{DA43092F-8D58-44A2-B862-6C4D3E657349}" presName="Name37" presStyleLbl="parChTrans1D4" presStyleIdx="15" presStyleCnt="18"/>
      <dgm:spPr/>
    </dgm:pt>
    <dgm:pt modelId="{F7183D96-360A-4867-BF68-1C09F0F81DC0}" type="pres">
      <dgm:prSet presAssocID="{6ECC6FFA-8FC9-48A6-B8D3-0EB0025B34A9}" presName="hierRoot2" presStyleCnt="0">
        <dgm:presLayoutVars>
          <dgm:hierBranch val="init"/>
        </dgm:presLayoutVars>
      </dgm:prSet>
      <dgm:spPr/>
    </dgm:pt>
    <dgm:pt modelId="{86AED4BF-500C-44AD-A091-BDF433B05EA3}" type="pres">
      <dgm:prSet presAssocID="{6ECC6FFA-8FC9-48A6-B8D3-0EB0025B34A9}" presName="rootComposite" presStyleCnt="0"/>
      <dgm:spPr/>
    </dgm:pt>
    <dgm:pt modelId="{1E7E9B9E-BE3D-44F2-B797-595E70B50E3F}" type="pres">
      <dgm:prSet presAssocID="{6ECC6FFA-8FC9-48A6-B8D3-0EB0025B34A9}" presName="rootText" presStyleLbl="node4" presStyleIdx="15" presStyleCnt="18">
        <dgm:presLayoutVars>
          <dgm:chPref val="3"/>
        </dgm:presLayoutVars>
      </dgm:prSet>
      <dgm:spPr/>
    </dgm:pt>
    <dgm:pt modelId="{788DF5AF-1970-4A4B-B446-D2F38D30252D}" type="pres">
      <dgm:prSet presAssocID="{6ECC6FFA-8FC9-48A6-B8D3-0EB0025B34A9}" presName="rootConnector" presStyleLbl="node4" presStyleIdx="15" presStyleCnt="18"/>
      <dgm:spPr/>
    </dgm:pt>
    <dgm:pt modelId="{F74227B5-582F-4940-9D6B-B81D75CFA70D}" type="pres">
      <dgm:prSet presAssocID="{6ECC6FFA-8FC9-48A6-B8D3-0EB0025B34A9}" presName="hierChild4" presStyleCnt="0"/>
      <dgm:spPr/>
    </dgm:pt>
    <dgm:pt modelId="{783E308A-7BE7-47AA-AB2E-F3E767A92CBA}" type="pres">
      <dgm:prSet presAssocID="{6ECC6FFA-8FC9-48A6-B8D3-0EB0025B34A9}" presName="hierChild5" presStyleCnt="0"/>
      <dgm:spPr/>
    </dgm:pt>
    <dgm:pt modelId="{058320C6-1274-43FC-9958-0E627DB21333}" type="pres">
      <dgm:prSet presAssocID="{F39A763B-8C54-4C56-A2CC-F931AD616A34}" presName="Name37" presStyleLbl="parChTrans1D4" presStyleIdx="16" presStyleCnt="18"/>
      <dgm:spPr/>
    </dgm:pt>
    <dgm:pt modelId="{7444F85F-0499-45D8-BBD8-0EA6792C29B9}" type="pres">
      <dgm:prSet presAssocID="{C0C40E61-B665-4B1B-A4AC-112179961079}" presName="hierRoot2" presStyleCnt="0">
        <dgm:presLayoutVars>
          <dgm:hierBranch val="init"/>
        </dgm:presLayoutVars>
      </dgm:prSet>
      <dgm:spPr/>
    </dgm:pt>
    <dgm:pt modelId="{39A4FCBA-DE5D-446F-B166-35B9A25E40AC}" type="pres">
      <dgm:prSet presAssocID="{C0C40E61-B665-4B1B-A4AC-112179961079}" presName="rootComposite" presStyleCnt="0"/>
      <dgm:spPr/>
    </dgm:pt>
    <dgm:pt modelId="{2401CA4C-E992-4521-9C36-87773E170D3D}" type="pres">
      <dgm:prSet presAssocID="{C0C40E61-B665-4B1B-A4AC-112179961079}" presName="rootText" presStyleLbl="node4" presStyleIdx="16" presStyleCnt="18">
        <dgm:presLayoutVars>
          <dgm:chPref val="3"/>
        </dgm:presLayoutVars>
      </dgm:prSet>
      <dgm:spPr/>
    </dgm:pt>
    <dgm:pt modelId="{911EBAEA-6C51-4991-ACAE-20F476C45E6F}" type="pres">
      <dgm:prSet presAssocID="{C0C40E61-B665-4B1B-A4AC-112179961079}" presName="rootConnector" presStyleLbl="node4" presStyleIdx="16" presStyleCnt="18"/>
      <dgm:spPr/>
    </dgm:pt>
    <dgm:pt modelId="{919F9860-06C6-4275-B92D-A1921197769F}" type="pres">
      <dgm:prSet presAssocID="{C0C40E61-B665-4B1B-A4AC-112179961079}" presName="hierChild4" presStyleCnt="0"/>
      <dgm:spPr/>
    </dgm:pt>
    <dgm:pt modelId="{48381C88-323F-4504-8505-E8225344A98F}" type="pres">
      <dgm:prSet presAssocID="{C0C40E61-B665-4B1B-A4AC-112179961079}" presName="hierChild5" presStyleCnt="0"/>
      <dgm:spPr/>
    </dgm:pt>
    <dgm:pt modelId="{D5F4E159-BD7B-4EB5-80D7-40EEDDAC1D8A}" type="pres">
      <dgm:prSet presAssocID="{F62F1CBA-45D5-436D-936A-809BBF883C93}" presName="Name37" presStyleLbl="parChTrans1D4" presStyleIdx="17" presStyleCnt="18"/>
      <dgm:spPr/>
    </dgm:pt>
    <dgm:pt modelId="{C827A682-96EF-4B29-ACD3-3DD015DE1DB8}" type="pres">
      <dgm:prSet presAssocID="{B65CDC60-BFDB-457C-9528-124FD6413443}" presName="hierRoot2" presStyleCnt="0">
        <dgm:presLayoutVars>
          <dgm:hierBranch val="init"/>
        </dgm:presLayoutVars>
      </dgm:prSet>
      <dgm:spPr/>
    </dgm:pt>
    <dgm:pt modelId="{6A1ABE95-3780-452C-84B0-9B56BBB97507}" type="pres">
      <dgm:prSet presAssocID="{B65CDC60-BFDB-457C-9528-124FD6413443}" presName="rootComposite" presStyleCnt="0"/>
      <dgm:spPr/>
    </dgm:pt>
    <dgm:pt modelId="{CFFFD49E-2726-429F-B700-AFAF7AFF4A98}" type="pres">
      <dgm:prSet presAssocID="{B65CDC60-BFDB-457C-9528-124FD6413443}" presName="rootText" presStyleLbl="node4" presStyleIdx="17" presStyleCnt="18">
        <dgm:presLayoutVars>
          <dgm:chPref val="3"/>
        </dgm:presLayoutVars>
      </dgm:prSet>
      <dgm:spPr/>
    </dgm:pt>
    <dgm:pt modelId="{44367F53-F0DB-4337-B2AC-C9794AE12095}" type="pres">
      <dgm:prSet presAssocID="{B65CDC60-BFDB-457C-9528-124FD6413443}" presName="rootConnector" presStyleLbl="node4" presStyleIdx="17" presStyleCnt="18"/>
      <dgm:spPr/>
    </dgm:pt>
    <dgm:pt modelId="{A8D2C961-0FBF-4E84-BF3E-6014AAFE1366}" type="pres">
      <dgm:prSet presAssocID="{B65CDC60-BFDB-457C-9528-124FD6413443}" presName="hierChild4" presStyleCnt="0"/>
      <dgm:spPr/>
    </dgm:pt>
    <dgm:pt modelId="{4AC94334-A2CE-45F2-8028-BA29461D5B75}" type="pres">
      <dgm:prSet presAssocID="{B65CDC60-BFDB-457C-9528-124FD6413443}" presName="hierChild5" presStyleCnt="0"/>
      <dgm:spPr/>
    </dgm:pt>
    <dgm:pt modelId="{8A19AA9B-7540-42AC-AB0D-4CD1F9E86146}" type="pres">
      <dgm:prSet presAssocID="{2F403082-5680-497C-9E73-FA9E8EC41A95}" presName="hierChild5" presStyleCnt="0"/>
      <dgm:spPr/>
    </dgm:pt>
    <dgm:pt modelId="{7744F43E-9739-41F2-BB1D-5D55B823EF23}" type="pres">
      <dgm:prSet presAssocID="{58146499-F878-4003-9A7F-9637099835A3}" presName="hierChild5" presStyleCnt="0"/>
      <dgm:spPr/>
    </dgm:pt>
    <dgm:pt modelId="{6E873CCB-2A6F-497E-A4E8-748FE37A1C0C}" type="pres">
      <dgm:prSet presAssocID="{5FA38DB2-6388-4D89-8904-9EAF6EE420DB}" presName="Name37" presStyleLbl="parChTrans1D2" presStyleIdx="1" presStyleCnt="2"/>
      <dgm:spPr/>
      <dgm:t>
        <a:bodyPr/>
        <a:lstStyle/>
        <a:p>
          <a:endParaRPr lang="en-US"/>
        </a:p>
      </dgm:t>
    </dgm:pt>
    <dgm:pt modelId="{13E0B0CA-56F8-486A-8E15-27382847CB79}" type="pres">
      <dgm:prSet presAssocID="{C5B40040-6969-45F0-BE53-C84272B06934}" presName="hierRoot2" presStyleCnt="0">
        <dgm:presLayoutVars>
          <dgm:hierBranch val="init"/>
        </dgm:presLayoutVars>
      </dgm:prSet>
      <dgm:spPr/>
    </dgm:pt>
    <dgm:pt modelId="{48F9E365-1499-4F2D-AF30-590B67F9CA44}" type="pres">
      <dgm:prSet presAssocID="{C5B40040-6969-45F0-BE53-C84272B06934}" presName="rootComposite" presStyleCnt="0"/>
      <dgm:spPr/>
    </dgm:pt>
    <dgm:pt modelId="{E40628F8-BB19-4290-AF6F-5BE30B5276DA}" type="pres">
      <dgm:prSet presAssocID="{C5B40040-6969-45F0-BE53-C84272B06934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5295FAA-27F2-4027-8611-DFF0E1D07DF8}" type="pres">
      <dgm:prSet presAssocID="{C5B40040-6969-45F0-BE53-C84272B06934}" presName="rootConnector" presStyleLbl="node2" presStyleIdx="1" presStyleCnt="2"/>
      <dgm:spPr/>
      <dgm:t>
        <a:bodyPr/>
        <a:lstStyle/>
        <a:p>
          <a:endParaRPr lang="en-US"/>
        </a:p>
      </dgm:t>
    </dgm:pt>
    <dgm:pt modelId="{921D4DEF-0F59-4E91-9994-6D6A99609AC7}" type="pres">
      <dgm:prSet presAssocID="{C5B40040-6969-45F0-BE53-C84272B06934}" presName="hierChild4" presStyleCnt="0"/>
      <dgm:spPr/>
    </dgm:pt>
    <dgm:pt modelId="{06723B29-B715-4C21-968D-5C41BC17A998}" type="pres">
      <dgm:prSet presAssocID="{C5B40040-6969-45F0-BE53-C84272B06934}" presName="hierChild5" presStyleCnt="0"/>
      <dgm:spPr/>
    </dgm:pt>
    <dgm:pt modelId="{C6705B26-2A65-4540-A98F-D16E1B67733C}" type="pres">
      <dgm:prSet presAssocID="{A61F57F1-6C43-4A72-889F-D41854646BA9}" presName="hierChild3" presStyleCnt="0"/>
      <dgm:spPr/>
    </dgm:pt>
    <dgm:pt modelId="{966CDD7C-D58E-4BCD-80A4-8D6C8953A6BC}" type="pres">
      <dgm:prSet presAssocID="{9F33E6C3-CF8D-45AE-8261-EBD9EC2A6F3E}" presName="hierRoot1" presStyleCnt="0">
        <dgm:presLayoutVars>
          <dgm:hierBranch val="init"/>
        </dgm:presLayoutVars>
      </dgm:prSet>
      <dgm:spPr/>
    </dgm:pt>
    <dgm:pt modelId="{016CC21F-9718-4685-AA75-56749659F819}" type="pres">
      <dgm:prSet presAssocID="{9F33E6C3-CF8D-45AE-8261-EBD9EC2A6F3E}" presName="rootComposite1" presStyleCnt="0"/>
      <dgm:spPr/>
    </dgm:pt>
    <dgm:pt modelId="{414E863C-3022-4EBE-84F6-0A8BF6595B86}" type="pres">
      <dgm:prSet presAssocID="{9F33E6C3-CF8D-45AE-8261-EBD9EC2A6F3E}" presName="rootText1" presStyleLbl="node0" presStyleIdx="1" presStyleCnt="2" custScaleY="132752" custLinFactX="-263991" custLinFactY="300000" custLinFactNeighborX="-300000" custLinFactNeighborY="39446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EA88D39-6E58-4DCF-8695-DCAA0C4B3B1E}" type="pres">
      <dgm:prSet presAssocID="{9F33E6C3-CF8D-45AE-8261-EBD9EC2A6F3E}" presName="rootConnector1" presStyleLbl="node1" presStyleIdx="0" presStyleCnt="0"/>
      <dgm:spPr/>
      <dgm:t>
        <a:bodyPr/>
        <a:lstStyle/>
        <a:p>
          <a:endParaRPr lang="en-US"/>
        </a:p>
      </dgm:t>
    </dgm:pt>
    <dgm:pt modelId="{EFF7B3A2-A69C-4CD5-B56A-A473E662B122}" type="pres">
      <dgm:prSet presAssocID="{9F33E6C3-CF8D-45AE-8261-EBD9EC2A6F3E}" presName="hierChild2" presStyleCnt="0"/>
      <dgm:spPr/>
    </dgm:pt>
    <dgm:pt modelId="{9CDF4CF8-F7F6-4420-9A54-9399626BE135}" type="pres">
      <dgm:prSet presAssocID="{9F33E6C3-CF8D-45AE-8261-EBD9EC2A6F3E}" presName="hierChild3" presStyleCnt="0"/>
      <dgm:spPr/>
    </dgm:pt>
  </dgm:ptLst>
  <dgm:cxnLst>
    <dgm:cxn modelId="{498C7760-61A8-40F6-949A-6D0BF89FAF54}" srcId="{58146499-F878-4003-9A7F-9637099835A3}" destId="{09BC93AF-14B9-4BA0-A7CC-4C6BCEAC5B48}" srcOrd="0" destOrd="0" parTransId="{48E4FB96-7AA4-4B11-A714-BFBB365E4CE3}" sibTransId="{6AEB3B4C-E294-4378-B08C-76FC3A505B2D}"/>
    <dgm:cxn modelId="{2311EF8D-D2E1-4FE4-8EF9-1675BDAB3560}" type="presOf" srcId="{C5B40040-6969-45F0-BE53-C84272B06934}" destId="{E40628F8-BB19-4290-AF6F-5BE30B5276DA}" srcOrd="0" destOrd="0" presId="urn:microsoft.com/office/officeart/2005/8/layout/orgChart1"/>
    <dgm:cxn modelId="{71BD3441-5460-4BFF-A1DA-E067162A096A}" type="presOf" srcId="{09BC93AF-14B9-4BA0-A7CC-4C6BCEAC5B48}" destId="{C07B55F6-7CBA-4FD6-8A29-496378A9A313}" srcOrd="0" destOrd="0" presId="urn:microsoft.com/office/officeart/2005/8/layout/orgChart1"/>
    <dgm:cxn modelId="{2C66F4C9-4622-4553-B700-9F7D799F25AC}" type="presOf" srcId="{26A8BCAE-4319-419E-A54B-94F0ED5D8335}" destId="{510D4482-DDD6-43A9-A28E-AEFDF24B9F63}" srcOrd="0" destOrd="0" presId="urn:microsoft.com/office/officeart/2005/8/layout/orgChart1"/>
    <dgm:cxn modelId="{F15E7440-E451-4B4D-ACCD-173375A446CE}" srcId="{58146499-F878-4003-9A7F-9637099835A3}" destId="{19C6E3AA-9064-400D-9AA2-DF88AB882685}" srcOrd="5" destOrd="0" parTransId="{1B3CB599-BD99-4288-83FB-E4FFF545F6D6}" sibTransId="{AE2323DE-B860-488C-8927-E8ABD80A6CA0}"/>
    <dgm:cxn modelId="{39B67389-5D33-43EF-9588-520FFA3B3061}" srcId="{7AD05F7D-B068-4BC0-A8CA-B13AEED50F08}" destId="{9F33E6C3-CF8D-45AE-8261-EBD9EC2A6F3E}" srcOrd="1" destOrd="0" parTransId="{F5198D07-614B-41D2-83A9-075991B07B79}" sibTransId="{0929B1AD-8FAA-46DF-94CD-A4C1217604BF}"/>
    <dgm:cxn modelId="{A8562CE7-0706-4F59-89B8-52D11EE77AAB}" srcId="{FBFCB564-22F2-467D-9321-25E4DC55CFEC}" destId="{E17B9B1D-EE92-4BBF-A698-331A6BAD4C9A}" srcOrd="0" destOrd="0" parTransId="{B47C519E-D3D1-430E-9ADB-E0AC3E5B5A5D}" sibTransId="{F90D7A1A-9D4A-49DD-87FC-C7A4B140EB78}"/>
    <dgm:cxn modelId="{12571CE0-EC29-444F-BBE6-39FA11004BDE}" type="presOf" srcId="{9F33E6C3-CF8D-45AE-8261-EBD9EC2A6F3E}" destId="{BEA88D39-6E58-4DCF-8695-DCAA0C4B3B1E}" srcOrd="1" destOrd="0" presId="urn:microsoft.com/office/officeart/2005/8/layout/orgChart1"/>
    <dgm:cxn modelId="{4E2862C6-F935-47BF-A8AB-10C3FA77D0DC}" type="presOf" srcId="{B5429ED3-D6F6-4C5B-B2A3-14D6C730FB9F}" destId="{E13CD775-CDEA-49C9-856A-C6C19DF48DC3}" srcOrd="1" destOrd="0" presId="urn:microsoft.com/office/officeart/2005/8/layout/orgChart1"/>
    <dgm:cxn modelId="{43F9A758-B8A1-468C-B0C3-B8EF409D3D49}" type="presOf" srcId="{F39A763B-8C54-4C56-A2CC-F931AD616A34}" destId="{058320C6-1274-43FC-9958-0E627DB21333}" srcOrd="0" destOrd="0" presId="urn:microsoft.com/office/officeart/2005/8/layout/orgChart1"/>
    <dgm:cxn modelId="{680C7E69-CB8A-475C-8071-8F76485C6153}" srcId="{19C6E3AA-9064-400D-9AA2-DF88AB882685}" destId="{FBFCB564-22F2-467D-9321-25E4DC55CFEC}" srcOrd="1" destOrd="0" parTransId="{3A18A70E-585E-4A13-B6A7-AFFB70AFACE7}" sibTransId="{3DBC4794-4427-4C45-8E3F-D4E3E5F04E29}"/>
    <dgm:cxn modelId="{FF7B1604-4739-4182-B304-1AD2B14E2840}" srcId="{6D50F15B-CADF-4A3E-A955-29A876B403A8}" destId="{9004AA74-1827-4CE8-86F8-77C9D503C763}" srcOrd="2" destOrd="0" parTransId="{26A8BCAE-4319-419E-A54B-94F0ED5D8335}" sibTransId="{1713CD34-C17E-4447-9EAF-3F28C8009798}"/>
    <dgm:cxn modelId="{2481AA64-C716-4A27-B1BD-A4C47A18D359}" type="presOf" srcId="{58146499-F878-4003-9A7F-9637099835A3}" destId="{2CBC0901-0CC8-440B-809C-CAEF75F7D20C}" srcOrd="1" destOrd="0" presId="urn:microsoft.com/office/officeart/2005/8/layout/orgChart1"/>
    <dgm:cxn modelId="{FF624C23-D26D-4328-990A-AD1FA510B3AF}" srcId="{C47E38E3-A7A3-4328-9B75-69318B183DDA}" destId="{DC2F9198-6B0B-41BB-B015-4CF17CE8A4E1}" srcOrd="0" destOrd="0" parTransId="{A6D57F18-9229-49DC-A395-DAF536567631}" sibTransId="{AD8BDE4D-E56A-49D2-8443-53FB74E9D349}"/>
    <dgm:cxn modelId="{F0DD6B3B-68BC-42C5-840D-1B028DFF9FEE}" type="presOf" srcId="{9639A8C0-7B4E-41F8-AE61-95294A0BB37D}" destId="{F0430642-8065-4100-ADE1-F33094F0AEEC}" srcOrd="0" destOrd="0" presId="urn:microsoft.com/office/officeart/2005/8/layout/orgChart1"/>
    <dgm:cxn modelId="{5488BDD3-A4F1-40D0-8CF3-07CED539039E}" type="presOf" srcId="{9004AA74-1827-4CE8-86F8-77C9D503C763}" destId="{C59855F4-FFFF-4EC6-AF2F-16A6F0DC1F1E}" srcOrd="1" destOrd="0" presId="urn:microsoft.com/office/officeart/2005/8/layout/orgChart1"/>
    <dgm:cxn modelId="{0D9ECC5C-05A7-4A10-ABC1-31DFB244FEA2}" srcId="{58146499-F878-4003-9A7F-9637099835A3}" destId="{C47E38E3-A7A3-4328-9B75-69318B183DDA}" srcOrd="3" destOrd="0" parTransId="{F4D5C658-8212-45B2-A3F1-375463A5E56D}" sibTransId="{7AD59434-8F25-4BB6-A614-2B24CC4BEBC4}"/>
    <dgm:cxn modelId="{A188BE37-8B3B-4852-9C12-482366CC1416}" type="presOf" srcId="{9639A8C0-7B4E-41F8-AE61-95294A0BB37D}" destId="{69BC837F-34A9-44C2-9F74-49F9346FC91C}" srcOrd="1" destOrd="0" presId="urn:microsoft.com/office/officeart/2005/8/layout/orgChart1"/>
    <dgm:cxn modelId="{201A8CF9-7FB9-46C1-9E01-610E71EBA198}" type="presOf" srcId="{2D82A059-5422-46F1-A26C-A3B5FF3210C2}" destId="{FEF1E78E-C910-4898-892E-6EF3F9CB2B72}" srcOrd="1" destOrd="0" presId="urn:microsoft.com/office/officeart/2005/8/layout/orgChart1"/>
    <dgm:cxn modelId="{F7873AB2-D3D1-418E-A512-35AED67EB0B1}" type="presOf" srcId="{467ABD65-8EDC-43F7-A1BE-DC4EF6D6DA15}" destId="{4167F191-7ED5-4621-8634-2D25365C3CD4}" srcOrd="1" destOrd="0" presId="urn:microsoft.com/office/officeart/2005/8/layout/orgChart1"/>
    <dgm:cxn modelId="{8936B86E-3E7F-4858-A47B-03C56DD0BA87}" type="presOf" srcId="{B65CDC60-BFDB-457C-9528-124FD6413443}" destId="{CFFFD49E-2726-429F-B700-AFAF7AFF4A98}" srcOrd="0" destOrd="0" presId="urn:microsoft.com/office/officeart/2005/8/layout/orgChart1"/>
    <dgm:cxn modelId="{C6C9E099-170C-4139-B532-39D4BE7625FE}" srcId="{09BC93AF-14B9-4BA0-A7CC-4C6BCEAC5B48}" destId="{CBE6B1D5-D4E1-43B9-A6EB-7B188EDD9607}" srcOrd="1" destOrd="0" parTransId="{AF09D416-5CCB-4698-80EA-37F2DDF90824}" sibTransId="{F304C43E-06FC-43CB-A836-83A946BEF417}"/>
    <dgm:cxn modelId="{085E56F6-908D-4734-B474-B26A7A83D65E}" type="presOf" srcId="{E5274D66-9A6E-475C-AC58-8C095DFB0571}" destId="{B74076A1-F33E-451B-8574-C0B0DEADB5D3}" srcOrd="1" destOrd="0" presId="urn:microsoft.com/office/officeart/2005/8/layout/orgChart1"/>
    <dgm:cxn modelId="{30AA8B23-E349-400C-B8E8-47EA1A214147}" type="presOf" srcId="{EE62D851-F49E-4E51-A0D6-2A335184A04A}" destId="{9BC573DE-A35F-436A-B2D6-28682808D760}" srcOrd="0" destOrd="0" presId="urn:microsoft.com/office/officeart/2005/8/layout/orgChart1"/>
    <dgm:cxn modelId="{E2BFA895-C0EF-47B4-894C-819DB1F26BBE}" type="presOf" srcId="{CBE6B1D5-D4E1-43B9-A6EB-7B188EDD9607}" destId="{55482E23-D7E1-43BB-BFF7-62451272A990}" srcOrd="0" destOrd="0" presId="urn:microsoft.com/office/officeart/2005/8/layout/orgChart1"/>
    <dgm:cxn modelId="{BEBE9ADC-FE0E-4CCA-9DD8-B3C480359F9C}" type="presOf" srcId="{AA26C362-5DCE-4F5D-BC69-466A0F46A366}" destId="{1ABD4FD1-0266-461E-80A1-E975A3DA1080}" srcOrd="0" destOrd="0" presId="urn:microsoft.com/office/officeart/2005/8/layout/orgChart1"/>
    <dgm:cxn modelId="{40B770EB-9612-4E58-A0FE-07AA68D81D17}" type="presOf" srcId="{BD72E6CB-60EF-4BB0-8CDA-C43592BA5AC2}" destId="{2763DAAB-93C6-4C7A-B766-92CB8AD071BD}" srcOrd="1" destOrd="0" presId="urn:microsoft.com/office/officeart/2005/8/layout/orgChart1"/>
    <dgm:cxn modelId="{FC5CDEDC-06D1-4CFE-82F2-E602B6ACE65B}" srcId="{FBFCB564-22F2-467D-9321-25E4DC55CFEC}" destId="{E5274D66-9A6E-475C-AC58-8C095DFB0571}" srcOrd="1" destOrd="0" parTransId="{97FE5A67-0ECB-427F-8BCF-45F55F66E9D0}" sibTransId="{93DB3113-6F33-4917-B3DF-ED0A23DD30E7}"/>
    <dgm:cxn modelId="{6B1353B3-BFA8-4678-AF92-9557546E95CF}" type="presOf" srcId="{E5274D66-9A6E-475C-AC58-8C095DFB0571}" destId="{5EF7C211-B0E1-4565-93C2-792175C6C800}" srcOrd="0" destOrd="0" presId="urn:microsoft.com/office/officeart/2005/8/layout/orgChart1"/>
    <dgm:cxn modelId="{87DFCC92-170A-4D72-A6E5-E576598CE436}" type="presOf" srcId="{3A18A70E-585E-4A13-B6A7-AFFB70AFACE7}" destId="{C5C9E848-12CC-419F-A66D-03317508277A}" srcOrd="0" destOrd="0" presId="urn:microsoft.com/office/officeart/2005/8/layout/orgChart1"/>
    <dgm:cxn modelId="{44715C4B-18A1-47B2-A4FE-C3C9A34B8AA8}" type="presOf" srcId="{E17B9B1D-EE92-4BBF-A698-331A6BAD4C9A}" destId="{64D24381-04D9-49D7-8432-FA496DBC63B1}" srcOrd="1" destOrd="0" presId="urn:microsoft.com/office/officeart/2005/8/layout/orgChart1"/>
    <dgm:cxn modelId="{F62A3C56-F944-4C02-A354-5E42F6C34AB4}" type="presOf" srcId="{B65CDC60-BFDB-457C-9528-124FD6413443}" destId="{44367F53-F0DB-4337-B2AC-C9794AE12095}" srcOrd="1" destOrd="0" presId="urn:microsoft.com/office/officeart/2005/8/layout/orgChart1"/>
    <dgm:cxn modelId="{01B47FBD-BC06-4FA2-B128-39AC79E00734}" type="presOf" srcId="{FBFCB564-22F2-467D-9321-25E4DC55CFEC}" destId="{B7707CE8-2394-40E7-A388-450CFD0F5971}" srcOrd="1" destOrd="0" presId="urn:microsoft.com/office/officeart/2005/8/layout/orgChart1"/>
    <dgm:cxn modelId="{8BDE1FE2-D06E-4621-A83F-086928CEDC26}" type="presOf" srcId="{18BD2612-DC7F-4E42-938A-826A670AAC77}" destId="{D7E22280-5D67-45EC-89E5-0713B0995911}" srcOrd="1" destOrd="0" presId="urn:microsoft.com/office/officeart/2005/8/layout/orgChart1"/>
    <dgm:cxn modelId="{92B17150-E062-4032-B97E-D0190E4331A9}" type="presOf" srcId="{C0C40E61-B665-4B1B-A4AC-112179961079}" destId="{2401CA4C-E992-4521-9C36-87773E170D3D}" srcOrd="0" destOrd="0" presId="urn:microsoft.com/office/officeart/2005/8/layout/orgChart1"/>
    <dgm:cxn modelId="{5E5531B2-FB80-428D-B1CD-DCDAFEB9382E}" type="presOf" srcId="{1B3CB599-BD99-4288-83FB-E4FFF545F6D6}" destId="{AA661617-06FD-40AA-AE69-AE48A5A80957}" srcOrd="0" destOrd="0" presId="urn:microsoft.com/office/officeart/2005/8/layout/orgChart1"/>
    <dgm:cxn modelId="{218F2C8A-75C8-4B81-93C8-18851979A53C}" srcId="{2F403082-5680-497C-9E73-FA9E8EC41A95}" destId="{C0C40E61-B665-4B1B-A4AC-112179961079}" srcOrd="1" destOrd="0" parTransId="{F39A763B-8C54-4C56-A2CC-F931AD616A34}" sibTransId="{20B24625-5798-4ED8-856B-8B943CAD85F4}"/>
    <dgm:cxn modelId="{81128909-7881-4DEA-B100-2C0736BDDFA3}" srcId="{58146499-F878-4003-9A7F-9637099835A3}" destId="{A95B07A3-EE24-4B63-B24E-598A8A696609}" srcOrd="1" destOrd="0" parTransId="{99010C65-B044-4E4E-96FD-07032ACFF2C2}" sibTransId="{1F62A274-96E9-4C48-97C6-BC8F4B92CF8D}"/>
    <dgm:cxn modelId="{DC947E9E-0EAF-4410-8D29-D54C50BC314F}" srcId="{C47E38E3-A7A3-4328-9B75-69318B183DDA}" destId="{467ABD65-8EDC-43F7-A1BE-DC4EF6D6DA15}" srcOrd="1" destOrd="0" parTransId="{0426B534-C549-4262-9625-055DB118F3EF}" sibTransId="{8953A6C7-1F4B-4BF5-A57B-80B942D793BA}"/>
    <dgm:cxn modelId="{B4740ED6-7DDE-4C38-8928-B3D0EACBC800}" type="presOf" srcId="{CBE6B1D5-D4E1-43B9-A6EB-7B188EDD9607}" destId="{FCE6FCBA-29AE-41A2-9F59-68FB4D03C536}" srcOrd="1" destOrd="0" presId="urn:microsoft.com/office/officeart/2005/8/layout/orgChart1"/>
    <dgm:cxn modelId="{5B7733CA-FF65-47CD-865F-E5B611BB9839}" type="presOf" srcId="{6D50F15B-CADF-4A3E-A955-29A876B403A8}" destId="{83C6A615-74DB-4583-BD5F-AD3B4575CB9D}" srcOrd="0" destOrd="0" presId="urn:microsoft.com/office/officeart/2005/8/layout/orgChart1"/>
    <dgm:cxn modelId="{6BF73B11-9154-464D-899F-20A70F7D8055}" type="presOf" srcId="{C7798A76-4935-40D2-B5BD-6BD1BC445584}" destId="{CD8983E1-B476-49D8-8A1D-8C79472A71B9}" srcOrd="0" destOrd="0" presId="urn:microsoft.com/office/officeart/2005/8/layout/orgChart1"/>
    <dgm:cxn modelId="{35B08ED0-1EA0-405F-883E-8552F3D26020}" type="presOf" srcId="{DF31E2C8-CC92-47FD-93A2-E28ED8B9E260}" destId="{E7613924-32FA-4A2A-92F7-96F6DDC32A18}" srcOrd="0" destOrd="0" presId="urn:microsoft.com/office/officeart/2005/8/layout/orgChart1"/>
    <dgm:cxn modelId="{8C8917CA-931C-4F96-96A2-59C11DD7A0CB}" type="presOf" srcId="{AF09D416-5CCB-4698-80EA-37F2DDF90824}" destId="{4957D5BD-1E76-46F4-94F7-A0F0821090ED}" srcOrd="0" destOrd="0" presId="urn:microsoft.com/office/officeart/2005/8/layout/orgChart1"/>
    <dgm:cxn modelId="{6FC13534-0F24-4C90-B96C-5BA871C0D32F}" type="presOf" srcId="{821218F6-BE3C-4977-96F0-9D43DE449726}" destId="{DFC0DD8A-0FFF-43DE-89B7-9D67A3262E43}" srcOrd="0" destOrd="0" presId="urn:microsoft.com/office/officeart/2005/8/layout/orgChart1"/>
    <dgm:cxn modelId="{9AC58587-9555-40FA-8512-1B87FFDAB0F6}" type="presOf" srcId="{DA43092F-8D58-44A2-B862-6C4D3E657349}" destId="{C1BA647E-BDB8-49CA-93F8-775D51115C40}" srcOrd="0" destOrd="0" presId="urn:microsoft.com/office/officeart/2005/8/layout/orgChart1"/>
    <dgm:cxn modelId="{DE5E62BD-D6FF-405B-B806-E0ECAA742636}" type="presOf" srcId="{F4D5C658-8212-45B2-A3F1-375463A5E56D}" destId="{96DD5D1C-6FD4-4AB7-B198-683EF0328EFB}" srcOrd="0" destOrd="0" presId="urn:microsoft.com/office/officeart/2005/8/layout/orgChart1"/>
    <dgm:cxn modelId="{1CD11E2D-54D3-4DE6-82F4-13348EA6700B}" type="presOf" srcId="{B2CC472F-0B34-4A03-88E8-8871B46E09F0}" destId="{E74E472A-E694-4AE5-B810-39D37877B66F}" srcOrd="0" destOrd="0" presId="urn:microsoft.com/office/officeart/2005/8/layout/orgChart1"/>
    <dgm:cxn modelId="{418970B2-1C22-460B-8CB2-4D593552ACC0}" type="presOf" srcId="{AA26C362-5DCE-4F5D-BC69-466A0F46A366}" destId="{68657FE6-F28A-4627-BB40-5C056A0423EB}" srcOrd="1" destOrd="0" presId="urn:microsoft.com/office/officeart/2005/8/layout/orgChart1"/>
    <dgm:cxn modelId="{25877D62-A308-4703-AD2A-E8CD353D7DF1}" type="presOf" srcId="{97FE5A67-0ECB-427F-8BCF-45F55F66E9D0}" destId="{FB47B520-D1C1-4F2C-BBB9-783BB151008F}" srcOrd="0" destOrd="0" presId="urn:microsoft.com/office/officeart/2005/8/layout/orgChart1"/>
    <dgm:cxn modelId="{04DE496F-D926-4873-AA7E-B6DCDC0D5E73}" type="presOf" srcId="{A6D57F18-9229-49DC-A395-DAF536567631}" destId="{75FE7AD1-E79B-4722-BBE4-6E9B62A0A62E}" srcOrd="0" destOrd="0" presId="urn:microsoft.com/office/officeart/2005/8/layout/orgChart1"/>
    <dgm:cxn modelId="{E83F3049-7030-4512-B7F0-BF192F1260BC}" type="presOf" srcId="{F62F1CBA-45D5-436D-936A-809BBF883C93}" destId="{D5F4E159-BD7B-4EB5-80D7-40EEDDAC1D8A}" srcOrd="0" destOrd="0" presId="urn:microsoft.com/office/officeart/2005/8/layout/orgChart1"/>
    <dgm:cxn modelId="{846705CF-A0A4-490C-8CC2-C745C5C48679}" srcId="{A95B07A3-EE24-4B63-B24E-598A8A696609}" destId="{FBDB93A6-0657-4745-B1B1-6A1F4D029A64}" srcOrd="3" destOrd="0" parTransId="{1DE79143-A742-4484-837E-5DE834A989D7}" sibTransId="{C5400D90-9CC9-4229-9989-027803006C92}"/>
    <dgm:cxn modelId="{62ECDD23-8900-4E7B-AF58-E9760B9A9D5E}" type="presOf" srcId="{1DE79143-A742-4484-837E-5DE834A989D7}" destId="{604BBF2F-3AB3-498E-9A64-50CDD24EEC76}" srcOrd="0" destOrd="0" presId="urn:microsoft.com/office/officeart/2005/8/layout/orgChart1"/>
    <dgm:cxn modelId="{B0047FD1-EA77-43EC-A13D-E14F2BE41C47}" type="presOf" srcId="{C0C40E61-B665-4B1B-A4AC-112179961079}" destId="{911EBAEA-6C51-4991-ACAE-20F476C45E6F}" srcOrd="1" destOrd="0" presId="urn:microsoft.com/office/officeart/2005/8/layout/orgChart1"/>
    <dgm:cxn modelId="{8E229155-1D58-4ECA-9D9C-8B63DDF6E2FE}" srcId="{58146499-F878-4003-9A7F-9637099835A3}" destId="{2F403082-5680-497C-9E73-FA9E8EC41A95}" srcOrd="6" destOrd="0" parTransId="{59FE67CA-41E4-4AE1-AE28-17BAA1323E65}" sibTransId="{E652698E-9B39-4AC1-867C-24ACD0414E85}"/>
    <dgm:cxn modelId="{3323C74C-1F76-474C-B48F-2BC7174D3417}" type="presOf" srcId="{A61F57F1-6C43-4A72-889F-D41854646BA9}" destId="{9949697A-128A-471C-87AC-E1D6CFD96C0A}" srcOrd="0" destOrd="0" presId="urn:microsoft.com/office/officeart/2005/8/layout/orgChart1"/>
    <dgm:cxn modelId="{CB84241C-FEF5-4538-AF17-22AADA059C5E}" type="presOf" srcId="{DC2F9198-6B0B-41BB-B015-4CF17CE8A4E1}" destId="{594EC5F3-6AB2-4BCC-AF2B-025FDEA79141}" srcOrd="0" destOrd="0" presId="urn:microsoft.com/office/officeart/2005/8/layout/orgChart1"/>
    <dgm:cxn modelId="{2D353801-EF83-45D5-897E-1FDE2EB946C5}" srcId="{2F403082-5680-497C-9E73-FA9E8EC41A95}" destId="{B65CDC60-BFDB-457C-9528-124FD6413443}" srcOrd="2" destOrd="0" parTransId="{F62F1CBA-45D5-436D-936A-809BBF883C93}" sibTransId="{7CE26C5D-43F0-48F7-963F-D5F787129A60}"/>
    <dgm:cxn modelId="{CD932E33-ADBF-45B8-BD8D-EB8F54E6DC55}" type="presOf" srcId="{B5429ED3-D6F6-4C5B-B2A3-14D6C730FB9F}" destId="{E1C3FB5C-240C-4C19-8F9F-2E3976C7AD77}" srcOrd="0" destOrd="0" presId="urn:microsoft.com/office/officeart/2005/8/layout/orgChart1"/>
    <dgm:cxn modelId="{4B59A953-91BD-4505-9B51-66A16FB14016}" srcId="{58146499-F878-4003-9A7F-9637099835A3}" destId="{821218F6-BE3C-4977-96F0-9D43DE449726}" srcOrd="2" destOrd="0" parTransId="{BF29822B-2B58-46E4-84FE-769519655ABA}" sibTransId="{5BEA62BA-11C2-474D-8954-ACF3328C236F}"/>
    <dgm:cxn modelId="{2090461E-B850-49ED-9DA8-D65EA07F9E5D}" srcId="{6D50F15B-CADF-4A3E-A955-29A876B403A8}" destId="{2D82A059-5422-46F1-A26C-A3B5FF3210C2}" srcOrd="1" destOrd="0" parTransId="{DF31E2C8-CC92-47FD-93A2-E28ED8B9E260}" sibTransId="{95B776E1-63C7-492C-96BB-2A44DF455A22}"/>
    <dgm:cxn modelId="{7147946A-D0A0-46E6-AECB-25F9A60EA249}" type="presOf" srcId="{821218F6-BE3C-4977-96F0-9D43DE449726}" destId="{B3CD0B28-BDFA-43A6-85EC-BE555051DE20}" srcOrd="1" destOrd="0" presId="urn:microsoft.com/office/officeart/2005/8/layout/orgChart1"/>
    <dgm:cxn modelId="{BCC3768B-FC8D-414A-B0AC-DB85CE409944}" type="presOf" srcId="{99010C65-B044-4E4E-96FD-07032ACFF2C2}" destId="{900640E4-33EF-4024-B2F9-3EDAEDEF579D}" srcOrd="0" destOrd="0" presId="urn:microsoft.com/office/officeart/2005/8/layout/orgChart1"/>
    <dgm:cxn modelId="{46353C9B-9D30-4755-8C89-32D23585922F}" type="presOf" srcId="{80BBE74E-2585-41C4-9CF0-A84BD64EC34D}" destId="{BE4188BA-E2A8-4F37-986C-8335F78BD12D}" srcOrd="0" destOrd="0" presId="urn:microsoft.com/office/officeart/2005/8/layout/orgChart1"/>
    <dgm:cxn modelId="{832CE8C4-4E32-4743-8C05-3CEDC9712265}" type="presOf" srcId="{A95B07A3-EE24-4B63-B24E-598A8A696609}" destId="{93000D2F-4A0B-40B5-BE53-C1C19D6337BC}" srcOrd="0" destOrd="0" presId="urn:microsoft.com/office/officeart/2005/8/layout/orgChart1"/>
    <dgm:cxn modelId="{F54FF05E-79AE-46F3-94A3-2D32EF4AF98F}" type="presOf" srcId="{9004AA74-1827-4CE8-86F8-77C9D503C763}" destId="{CC2339A9-5501-4984-8652-875373525042}" srcOrd="0" destOrd="0" presId="urn:microsoft.com/office/officeart/2005/8/layout/orgChart1"/>
    <dgm:cxn modelId="{CFB4865A-D3C6-4428-8207-427063B9F182}" type="presOf" srcId="{6ECC6FFA-8FC9-48A6-B8D3-0EB0025B34A9}" destId="{1E7E9B9E-BE3D-44F2-B797-595E70B50E3F}" srcOrd="0" destOrd="0" presId="urn:microsoft.com/office/officeart/2005/8/layout/orgChart1"/>
    <dgm:cxn modelId="{F14A3318-BE56-4926-A61F-13B4CE536776}" type="presOf" srcId="{67D3063F-2DC9-4C58-980B-F59AE40F9684}" destId="{110532D5-C916-4CA7-BABD-81E4E7407617}" srcOrd="1" destOrd="0" presId="urn:microsoft.com/office/officeart/2005/8/layout/orgChart1"/>
    <dgm:cxn modelId="{CFB502FE-408C-430A-AD8E-66541E2819F2}" type="presOf" srcId="{2D82A059-5422-46F1-A26C-A3B5FF3210C2}" destId="{36D20B55-D4B2-42AB-83DE-6B72844513CC}" srcOrd="0" destOrd="0" presId="urn:microsoft.com/office/officeart/2005/8/layout/orgChart1"/>
    <dgm:cxn modelId="{2BC98A63-C6AE-4FDC-919C-F7B0A456302A}" type="presOf" srcId="{9F33E6C3-CF8D-45AE-8261-EBD9EC2A6F3E}" destId="{414E863C-3022-4EBE-84F6-0A8BF6595B86}" srcOrd="0" destOrd="0" presId="urn:microsoft.com/office/officeart/2005/8/layout/orgChart1"/>
    <dgm:cxn modelId="{A5613867-6873-4E95-A600-1FF961E74C81}" type="presOf" srcId="{FBDB93A6-0657-4745-B1B1-6A1F4D029A64}" destId="{5ABDA28F-CA08-41AD-AD7E-37199D26AD46}" srcOrd="0" destOrd="0" presId="urn:microsoft.com/office/officeart/2005/8/layout/orgChart1"/>
    <dgm:cxn modelId="{26D1635E-3B52-48A9-92B1-AAC87DE55EBB}" type="presOf" srcId="{5FA38DB2-6388-4D89-8904-9EAF6EE420DB}" destId="{6E873CCB-2A6F-497E-A4E8-748FE37A1C0C}" srcOrd="0" destOrd="0" presId="urn:microsoft.com/office/officeart/2005/8/layout/orgChart1"/>
    <dgm:cxn modelId="{244EDB1C-00BC-4E50-AEDC-57F4CC8C59A8}" srcId="{09BC93AF-14B9-4BA0-A7CC-4C6BCEAC5B48}" destId="{B5429ED3-D6F6-4C5B-B2A3-14D6C730FB9F}" srcOrd="0" destOrd="0" parTransId="{496C6BA8-375B-4529-AD17-39CC3AC163FD}" sibTransId="{C8005EA7-C621-48CB-9083-8ACE4D983C9B}"/>
    <dgm:cxn modelId="{571896B5-E2C9-436D-837E-4944AD0B5436}" srcId="{A95B07A3-EE24-4B63-B24E-598A8A696609}" destId="{18BD2612-DC7F-4E42-938A-826A670AAC77}" srcOrd="2" destOrd="0" parTransId="{E95448D6-0BDC-424F-9AAE-3BE3F4B6F192}" sibTransId="{C98C44D6-4677-4D02-90F5-041644919B66}"/>
    <dgm:cxn modelId="{3333C4C7-65CA-47C0-979F-3A45243682E4}" srcId="{A95B07A3-EE24-4B63-B24E-598A8A696609}" destId="{9639A8C0-7B4E-41F8-AE61-95294A0BB37D}" srcOrd="0" destOrd="0" parTransId="{EE62D851-F49E-4E51-A0D6-2A335184A04A}" sibTransId="{3877F582-12A3-458E-8775-EB19FEE0A818}"/>
    <dgm:cxn modelId="{B60FD16F-6289-4C04-9CC3-796952E7C488}" type="presOf" srcId="{A61F57F1-6C43-4A72-889F-D41854646BA9}" destId="{A79F82AA-E296-4D59-8CF4-F13C90060109}" srcOrd="1" destOrd="0" presId="urn:microsoft.com/office/officeart/2005/8/layout/orgChart1"/>
    <dgm:cxn modelId="{A13F9F46-2D23-4D1A-94BD-DC3F92EF8DDD}" type="presOf" srcId="{C47E38E3-A7A3-4328-9B75-69318B183DDA}" destId="{1DF4E684-2F93-462B-92CF-4EE46259E46A}" srcOrd="1" destOrd="0" presId="urn:microsoft.com/office/officeart/2005/8/layout/orgChart1"/>
    <dgm:cxn modelId="{AB143C93-F254-494F-9070-6DF2721222CA}" srcId="{7AD05F7D-B068-4BC0-A8CA-B13AEED50F08}" destId="{A61F57F1-6C43-4A72-889F-D41854646BA9}" srcOrd="0" destOrd="0" parTransId="{EB3CB8F9-C0B6-4E39-A801-440612628893}" sibTransId="{EF991B51-3193-4CA6-B645-527F0569E700}"/>
    <dgm:cxn modelId="{9B6FD93B-0BDC-448D-924D-2C0A182975D1}" srcId="{2F403082-5680-497C-9E73-FA9E8EC41A95}" destId="{6ECC6FFA-8FC9-48A6-B8D3-0EB0025B34A9}" srcOrd="0" destOrd="0" parTransId="{DA43092F-8D58-44A2-B862-6C4D3E657349}" sibTransId="{1DDA5698-C107-47C2-A236-153BA8095F42}"/>
    <dgm:cxn modelId="{9081F263-5711-408A-8094-9CEA8D8E62A9}" type="presOf" srcId="{19C6E3AA-9064-400D-9AA2-DF88AB882685}" destId="{32BD83F7-5F03-46E2-8867-B1D04ED363C2}" srcOrd="1" destOrd="0" presId="urn:microsoft.com/office/officeart/2005/8/layout/orgChart1"/>
    <dgm:cxn modelId="{C1B52D11-BA95-4945-90D0-9996E8293241}" type="presOf" srcId="{C5B40040-6969-45F0-BE53-C84272B06934}" destId="{45295FAA-27F2-4027-8611-DFF0E1D07DF8}" srcOrd="1" destOrd="0" presId="urn:microsoft.com/office/officeart/2005/8/layout/orgChart1"/>
    <dgm:cxn modelId="{82DAB4A6-AD3C-46EB-8A97-8A0020EC15A4}" type="presOf" srcId="{BD72E6CB-60EF-4BB0-8CDA-C43592BA5AC2}" destId="{17D5C832-7820-4BEA-A4B7-7990B1AB9963}" srcOrd="0" destOrd="0" presId="urn:microsoft.com/office/officeart/2005/8/layout/orgChart1"/>
    <dgm:cxn modelId="{A910FAED-804E-4717-A6C4-0FD055069024}" type="presOf" srcId="{67D3063F-2DC9-4C58-980B-F59AE40F9684}" destId="{7070A8AF-62F3-4798-9BC2-69E0B8242CD3}" srcOrd="0" destOrd="0" presId="urn:microsoft.com/office/officeart/2005/8/layout/orgChart1"/>
    <dgm:cxn modelId="{B49E929F-2888-49D4-887F-4903246A8219}" type="presOf" srcId="{BF29822B-2B58-46E4-84FE-769519655ABA}" destId="{42E319D6-1E77-467C-9E1A-03F60C3172B7}" srcOrd="0" destOrd="0" presId="urn:microsoft.com/office/officeart/2005/8/layout/orgChart1"/>
    <dgm:cxn modelId="{07BAA546-1660-43B6-A1DC-FAC545B545AA}" type="presOf" srcId="{19C6E3AA-9064-400D-9AA2-DF88AB882685}" destId="{DFC6A78E-336A-4229-841E-708A7420A92D}" srcOrd="0" destOrd="0" presId="urn:microsoft.com/office/officeart/2005/8/layout/orgChart1"/>
    <dgm:cxn modelId="{1AFCA9D1-40D0-4E5B-B06C-DD6EA375E82F}" type="presOf" srcId="{0426B534-C549-4262-9625-055DB118F3EF}" destId="{6F3079B8-C545-4E7B-9E3E-4CB3668FA671}" srcOrd="0" destOrd="0" presId="urn:microsoft.com/office/officeart/2005/8/layout/orgChart1"/>
    <dgm:cxn modelId="{0577BB80-74C8-4E3C-A528-C3DC39B5DBDF}" type="presOf" srcId="{E95448D6-0BDC-424F-9AAE-3BE3F4B6F192}" destId="{7101C37E-ADDC-49B7-B404-FB6DABF6FB3D}" srcOrd="0" destOrd="0" presId="urn:microsoft.com/office/officeart/2005/8/layout/orgChart1"/>
    <dgm:cxn modelId="{0D4900BA-85F5-41B9-9555-E0BC326E54B2}" type="presOf" srcId="{B47C519E-D3D1-430E-9ADB-E0AC3E5B5A5D}" destId="{70E2C39D-88A3-4BC7-BC84-6AE3B989DCC2}" srcOrd="0" destOrd="0" presId="urn:microsoft.com/office/officeart/2005/8/layout/orgChart1"/>
    <dgm:cxn modelId="{EB868BF6-8E5E-4A21-8587-4C05231FDFC1}" type="presOf" srcId="{DC2F9198-6B0B-41BB-B015-4CF17CE8A4E1}" destId="{7076BC4D-A012-4BCB-9FC8-3174725581ED}" srcOrd="1" destOrd="0" presId="urn:microsoft.com/office/officeart/2005/8/layout/orgChart1"/>
    <dgm:cxn modelId="{EB73818A-E067-4523-AF16-23221D4017C5}" type="presOf" srcId="{7AD05F7D-B068-4BC0-A8CA-B13AEED50F08}" destId="{25F8FE80-45BF-47FA-AAAB-727B215B61E8}" srcOrd="0" destOrd="0" presId="urn:microsoft.com/office/officeart/2005/8/layout/orgChart1"/>
    <dgm:cxn modelId="{6F2C8C10-BF57-418B-B1DD-E2F05160B50F}" type="presOf" srcId="{FBFCB564-22F2-467D-9321-25E4DC55CFEC}" destId="{43037314-84D3-43AC-8A77-FC5055EE9570}" srcOrd="0" destOrd="0" presId="urn:microsoft.com/office/officeart/2005/8/layout/orgChart1"/>
    <dgm:cxn modelId="{714EE87B-0A9A-449B-A6F2-1825FB5A61F6}" srcId="{19C6E3AA-9064-400D-9AA2-DF88AB882685}" destId="{6D50F15B-CADF-4A3E-A955-29A876B403A8}" srcOrd="0" destOrd="0" parTransId="{F3ED89AB-FDF2-4056-967A-5364EF60CEA3}" sibTransId="{BE352F9C-E21A-401F-A3D6-507FF15A6EB8}"/>
    <dgm:cxn modelId="{312AEA3B-8728-4422-97BB-C7821426B0A6}" type="presOf" srcId="{2F403082-5680-497C-9E73-FA9E8EC41A95}" destId="{7BE20650-99E2-412A-BD65-E7538F4A6204}" srcOrd="1" destOrd="0" presId="urn:microsoft.com/office/officeart/2005/8/layout/orgChart1"/>
    <dgm:cxn modelId="{257AE2B3-23B1-4FDC-B7F2-66454EB9E5E1}" type="presOf" srcId="{6ECC6FFA-8FC9-48A6-B8D3-0EB0025B34A9}" destId="{788DF5AF-1970-4A4B-B446-D2F38D30252D}" srcOrd="1" destOrd="0" presId="urn:microsoft.com/office/officeart/2005/8/layout/orgChart1"/>
    <dgm:cxn modelId="{B84A9824-F47B-40DC-9154-A828C92A7A94}" type="presOf" srcId="{496C6BA8-375B-4529-AD17-39CC3AC163FD}" destId="{A37B8087-4AF9-4C41-BE0D-A8EFADBE3B0D}" srcOrd="0" destOrd="0" presId="urn:microsoft.com/office/officeart/2005/8/layout/orgChart1"/>
    <dgm:cxn modelId="{1002AAD9-C3A8-4707-BC47-3F7F14BA305D}" srcId="{6D50F15B-CADF-4A3E-A955-29A876B403A8}" destId="{AA26C362-5DCE-4F5D-BC69-466A0F46A366}" srcOrd="0" destOrd="0" parTransId="{C7798A76-4935-40D2-B5BD-6BD1BC445584}" sibTransId="{1559B838-E848-4D86-9BFE-6A3C6A7189C7}"/>
    <dgm:cxn modelId="{0AFD3D9B-5356-423F-A219-29C0E4CAFA07}" type="presOf" srcId="{09BC93AF-14B9-4BA0-A7CC-4C6BCEAC5B48}" destId="{20129F09-18C0-464C-AEE6-3E5261C9292E}" srcOrd="1" destOrd="0" presId="urn:microsoft.com/office/officeart/2005/8/layout/orgChart1"/>
    <dgm:cxn modelId="{0E44E3E1-A989-49C5-9006-27482CFB649E}" srcId="{A95B07A3-EE24-4B63-B24E-598A8A696609}" destId="{BD72E6CB-60EF-4BB0-8CDA-C43592BA5AC2}" srcOrd="1" destOrd="0" parTransId="{80BBE74E-2585-41C4-9CF0-A84BD64EC34D}" sibTransId="{4615D4AB-09EA-4FA6-8191-15BA4C3F4134}"/>
    <dgm:cxn modelId="{113B60A2-99AB-4124-8C60-C853E41E68B7}" type="presOf" srcId="{F3ED89AB-FDF2-4056-967A-5364EF60CEA3}" destId="{1009D9D1-EAE7-4768-8CEC-0D947300BF20}" srcOrd="0" destOrd="0" presId="urn:microsoft.com/office/officeart/2005/8/layout/orgChart1"/>
    <dgm:cxn modelId="{ED0D2E37-B35C-4D6F-A1F6-2A7C9674F787}" type="presOf" srcId="{6D50F15B-CADF-4A3E-A955-29A876B403A8}" destId="{5E5F2EDD-D6F2-442E-B4E4-7A73BE2878C6}" srcOrd="1" destOrd="0" presId="urn:microsoft.com/office/officeart/2005/8/layout/orgChart1"/>
    <dgm:cxn modelId="{FAD0DE1A-7AFA-49A3-93DD-FC32F53A9681}" srcId="{58146499-F878-4003-9A7F-9637099835A3}" destId="{67D3063F-2DC9-4C58-980B-F59AE40F9684}" srcOrd="4" destOrd="0" parTransId="{B08703BC-82F1-4125-A754-9FAF0929800F}" sibTransId="{1878C31D-1214-462A-8C94-046F822C47E2}"/>
    <dgm:cxn modelId="{C7999D44-010A-41AC-B2B8-6317BDE490F5}" srcId="{A61F57F1-6C43-4A72-889F-D41854646BA9}" destId="{58146499-F878-4003-9A7F-9637099835A3}" srcOrd="0" destOrd="0" parTransId="{B2CC472F-0B34-4A03-88E8-8871B46E09F0}" sibTransId="{AF246730-3FA2-44CE-90F8-A61631BD31F1}"/>
    <dgm:cxn modelId="{25119A5D-904F-433E-85C8-03FB4BDA367E}" type="presOf" srcId="{58146499-F878-4003-9A7F-9637099835A3}" destId="{C62A7F95-BB8D-43C4-A9CB-BC7331BD96D7}" srcOrd="0" destOrd="0" presId="urn:microsoft.com/office/officeart/2005/8/layout/orgChart1"/>
    <dgm:cxn modelId="{2CAF8945-4AF3-4F68-9274-807AC8EAC864}" type="presOf" srcId="{A95B07A3-EE24-4B63-B24E-598A8A696609}" destId="{2BC0B7D8-3D2A-4D88-91E4-644C18AD7C5D}" srcOrd="1" destOrd="0" presId="urn:microsoft.com/office/officeart/2005/8/layout/orgChart1"/>
    <dgm:cxn modelId="{7DB9722A-4452-4FFF-999C-7C161D2FFC65}" type="presOf" srcId="{C47E38E3-A7A3-4328-9B75-69318B183DDA}" destId="{94DF292F-BD2B-42F8-89F5-F5B88E2177C6}" srcOrd="0" destOrd="0" presId="urn:microsoft.com/office/officeart/2005/8/layout/orgChart1"/>
    <dgm:cxn modelId="{E6C21031-E06A-43D1-BB0E-9D3D785D72E4}" type="presOf" srcId="{2F403082-5680-497C-9E73-FA9E8EC41A95}" destId="{510D8188-BFA3-444A-814C-BE259619B0C7}" srcOrd="0" destOrd="0" presId="urn:microsoft.com/office/officeart/2005/8/layout/orgChart1"/>
    <dgm:cxn modelId="{EC9F5FA3-F2E5-4700-ACD5-5D39D15C30EB}" type="presOf" srcId="{18BD2612-DC7F-4E42-938A-826A670AAC77}" destId="{DCF3EB38-AAB0-424B-B6BB-AF36958A4304}" srcOrd="0" destOrd="0" presId="urn:microsoft.com/office/officeart/2005/8/layout/orgChart1"/>
    <dgm:cxn modelId="{D7544201-1796-472F-AB84-E22206944FEE}" srcId="{A61F57F1-6C43-4A72-889F-D41854646BA9}" destId="{C5B40040-6969-45F0-BE53-C84272B06934}" srcOrd="1" destOrd="0" parTransId="{5FA38DB2-6388-4D89-8904-9EAF6EE420DB}" sibTransId="{0043A81E-3316-4987-8A88-FCA8A8EAAE2E}"/>
    <dgm:cxn modelId="{E2A83F51-25EC-40C8-BFE0-B0FA527FD4EA}" type="presOf" srcId="{59FE67CA-41E4-4AE1-AE28-17BAA1323E65}" destId="{3B92CC5A-8DA3-4E49-B30B-F1A520B380B4}" srcOrd="0" destOrd="0" presId="urn:microsoft.com/office/officeart/2005/8/layout/orgChart1"/>
    <dgm:cxn modelId="{17435369-A626-4F76-947B-9F363BEF6A74}" type="presOf" srcId="{FBDB93A6-0657-4745-B1B1-6A1F4D029A64}" destId="{A0787531-82AE-4F76-9D28-24E15A358681}" srcOrd="1" destOrd="0" presId="urn:microsoft.com/office/officeart/2005/8/layout/orgChart1"/>
    <dgm:cxn modelId="{8D878934-3924-4F72-8FD9-B3048C901122}" type="presOf" srcId="{467ABD65-8EDC-43F7-A1BE-DC4EF6D6DA15}" destId="{DAED4B4E-A689-4E99-8832-1905D43AC0F9}" srcOrd="0" destOrd="0" presId="urn:microsoft.com/office/officeart/2005/8/layout/orgChart1"/>
    <dgm:cxn modelId="{8E4EBE66-68D7-435C-97AF-569C84C0D7E2}" type="presOf" srcId="{E17B9B1D-EE92-4BBF-A698-331A6BAD4C9A}" destId="{7AAED83A-3B59-4A03-A6BC-2BD2136B1D1F}" srcOrd="0" destOrd="0" presId="urn:microsoft.com/office/officeart/2005/8/layout/orgChart1"/>
    <dgm:cxn modelId="{2F53BEB7-FE87-436A-985C-B0A1E9AF33BA}" type="presOf" srcId="{B08703BC-82F1-4125-A754-9FAF0929800F}" destId="{4CE2E2BB-266F-4562-99EE-1A7C3E28C130}" srcOrd="0" destOrd="0" presId="urn:microsoft.com/office/officeart/2005/8/layout/orgChart1"/>
    <dgm:cxn modelId="{6E026931-312D-4D55-BEB3-3620073B6840}" type="presOf" srcId="{48E4FB96-7AA4-4B11-A714-BFBB365E4CE3}" destId="{00ED4D19-4FE9-4D9C-96A9-4D3EA0E6263F}" srcOrd="0" destOrd="0" presId="urn:microsoft.com/office/officeart/2005/8/layout/orgChart1"/>
    <dgm:cxn modelId="{AD51EE3B-9E2C-4E65-AFA1-2993648B0EB4}" type="presParOf" srcId="{25F8FE80-45BF-47FA-AAAB-727B215B61E8}" destId="{C14654D6-D23C-4972-B2A2-ECAE7E96F09D}" srcOrd="0" destOrd="0" presId="urn:microsoft.com/office/officeart/2005/8/layout/orgChart1"/>
    <dgm:cxn modelId="{65F18D7E-0C5C-4D16-9B09-BA310A019BF8}" type="presParOf" srcId="{C14654D6-D23C-4972-B2A2-ECAE7E96F09D}" destId="{BC4294FC-6A12-4BA0-9250-A0D766AAD6DD}" srcOrd="0" destOrd="0" presId="urn:microsoft.com/office/officeart/2005/8/layout/orgChart1"/>
    <dgm:cxn modelId="{9AE0DB52-3C99-402D-9CA7-29526596B7DA}" type="presParOf" srcId="{BC4294FC-6A12-4BA0-9250-A0D766AAD6DD}" destId="{9949697A-128A-471C-87AC-E1D6CFD96C0A}" srcOrd="0" destOrd="0" presId="urn:microsoft.com/office/officeart/2005/8/layout/orgChart1"/>
    <dgm:cxn modelId="{6B99C2CC-71DB-4FC6-A7C2-675BBDA16651}" type="presParOf" srcId="{BC4294FC-6A12-4BA0-9250-A0D766AAD6DD}" destId="{A79F82AA-E296-4D59-8CF4-F13C90060109}" srcOrd="1" destOrd="0" presId="urn:microsoft.com/office/officeart/2005/8/layout/orgChart1"/>
    <dgm:cxn modelId="{31B96BCD-FF9A-4DE8-962F-D92A2ADE5205}" type="presParOf" srcId="{C14654D6-D23C-4972-B2A2-ECAE7E96F09D}" destId="{A7A32A75-E581-4ACE-A528-48C78FC08439}" srcOrd="1" destOrd="0" presId="urn:microsoft.com/office/officeart/2005/8/layout/orgChart1"/>
    <dgm:cxn modelId="{01512852-C5F5-4FB1-84EB-9A94B2C76463}" type="presParOf" srcId="{A7A32A75-E581-4ACE-A528-48C78FC08439}" destId="{E74E472A-E694-4AE5-B810-39D37877B66F}" srcOrd="0" destOrd="0" presId="urn:microsoft.com/office/officeart/2005/8/layout/orgChart1"/>
    <dgm:cxn modelId="{4F959EB3-E142-4186-A69E-C1EB4EB81045}" type="presParOf" srcId="{A7A32A75-E581-4ACE-A528-48C78FC08439}" destId="{3CF1DA97-1305-4A25-8234-349A1EDA23E0}" srcOrd="1" destOrd="0" presId="urn:microsoft.com/office/officeart/2005/8/layout/orgChart1"/>
    <dgm:cxn modelId="{723BA5B6-82F1-4E3F-89E9-1599B79A335A}" type="presParOf" srcId="{3CF1DA97-1305-4A25-8234-349A1EDA23E0}" destId="{2738587B-3B53-457C-AE1E-A6AE0FB8B203}" srcOrd="0" destOrd="0" presId="urn:microsoft.com/office/officeart/2005/8/layout/orgChart1"/>
    <dgm:cxn modelId="{EBAE28A2-90A5-4A3E-8FC2-70D5DF90766F}" type="presParOf" srcId="{2738587B-3B53-457C-AE1E-A6AE0FB8B203}" destId="{C62A7F95-BB8D-43C4-A9CB-BC7331BD96D7}" srcOrd="0" destOrd="0" presId="urn:microsoft.com/office/officeart/2005/8/layout/orgChart1"/>
    <dgm:cxn modelId="{2037C35D-A122-4B6C-92B3-04AD92B0B9AE}" type="presParOf" srcId="{2738587B-3B53-457C-AE1E-A6AE0FB8B203}" destId="{2CBC0901-0CC8-440B-809C-CAEF75F7D20C}" srcOrd="1" destOrd="0" presId="urn:microsoft.com/office/officeart/2005/8/layout/orgChart1"/>
    <dgm:cxn modelId="{5CDE7157-51AD-45AD-8866-509F56D7734D}" type="presParOf" srcId="{3CF1DA97-1305-4A25-8234-349A1EDA23E0}" destId="{4CB4F52A-6B4A-402E-8C28-7212655C7741}" srcOrd="1" destOrd="0" presId="urn:microsoft.com/office/officeart/2005/8/layout/orgChart1"/>
    <dgm:cxn modelId="{AF18B299-0A9A-4973-B5C2-081E5B40B3BA}" type="presParOf" srcId="{4CB4F52A-6B4A-402E-8C28-7212655C7741}" destId="{00ED4D19-4FE9-4D9C-96A9-4D3EA0E6263F}" srcOrd="0" destOrd="0" presId="urn:microsoft.com/office/officeart/2005/8/layout/orgChart1"/>
    <dgm:cxn modelId="{B0ED8361-A84D-4064-A2B9-4D6626833C16}" type="presParOf" srcId="{4CB4F52A-6B4A-402E-8C28-7212655C7741}" destId="{9107392D-A7CC-46CB-BE49-6DA14141A957}" srcOrd="1" destOrd="0" presId="urn:microsoft.com/office/officeart/2005/8/layout/orgChart1"/>
    <dgm:cxn modelId="{F9213332-1E5A-41ED-8257-3D4B5C1AD4B3}" type="presParOf" srcId="{9107392D-A7CC-46CB-BE49-6DA14141A957}" destId="{7ED368F0-F791-4F16-9F52-122BB71E3CD0}" srcOrd="0" destOrd="0" presId="urn:microsoft.com/office/officeart/2005/8/layout/orgChart1"/>
    <dgm:cxn modelId="{AA3E4B8D-986C-40FC-980E-47BA5D51408E}" type="presParOf" srcId="{7ED368F0-F791-4F16-9F52-122BB71E3CD0}" destId="{C07B55F6-7CBA-4FD6-8A29-496378A9A313}" srcOrd="0" destOrd="0" presId="urn:microsoft.com/office/officeart/2005/8/layout/orgChart1"/>
    <dgm:cxn modelId="{8D6DE2B0-D09A-4712-A30F-94678A43F76D}" type="presParOf" srcId="{7ED368F0-F791-4F16-9F52-122BB71E3CD0}" destId="{20129F09-18C0-464C-AEE6-3E5261C9292E}" srcOrd="1" destOrd="0" presId="urn:microsoft.com/office/officeart/2005/8/layout/orgChart1"/>
    <dgm:cxn modelId="{7E59C289-A506-4D6F-8492-98847FF43E92}" type="presParOf" srcId="{9107392D-A7CC-46CB-BE49-6DA14141A957}" destId="{371E8FAA-C19A-444B-AE4B-50608DD4E2EF}" srcOrd="1" destOrd="0" presId="urn:microsoft.com/office/officeart/2005/8/layout/orgChart1"/>
    <dgm:cxn modelId="{21F7EBDE-2941-4F1D-8AF6-5EDA1CF4286D}" type="presParOf" srcId="{371E8FAA-C19A-444B-AE4B-50608DD4E2EF}" destId="{A37B8087-4AF9-4C41-BE0D-A8EFADBE3B0D}" srcOrd="0" destOrd="0" presId="urn:microsoft.com/office/officeart/2005/8/layout/orgChart1"/>
    <dgm:cxn modelId="{923136E9-7A12-4475-A37B-E625332BDD0A}" type="presParOf" srcId="{371E8FAA-C19A-444B-AE4B-50608DD4E2EF}" destId="{E7102370-F7B9-4D9D-BDE5-07A41A2938EE}" srcOrd="1" destOrd="0" presId="urn:microsoft.com/office/officeart/2005/8/layout/orgChart1"/>
    <dgm:cxn modelId="{EF8868AE-79C0-4674-873C-BA53B2D43C31}" type="presParOf" srcId="{E7102370-F7B9-4D9D-BDE5-07A41A2938EE}" destId="{D9B8B1FA-097D-4A94-9D28-6283943A0988}" srcOrd="0" destOrd="0" presId="urn:microsoft.com/office/officeart/2005/8/layout/orgChart1"/>
    <dgm:cxn modelId="{AFAF5265-2CC9-40B6-BA42-D7DA1359ABDD}" type="presParOf" srcId="{D9B8B1FA-097D-4A94-9D28-6283943A0988}" destId="{E1C3FB5C-240C-4C19-8F9F-2E3976C7AD77}" srcOrd="0" destOrd="0" presId="urn:microsoft.com/office/officeart/2005/8/layout/orgChart1"/>
    <dgm:cxn modelId="{E925EB9F-577C-4110-A2A4-6A0460A871B6}" type="presParOf" srcId="{D9B8B1FA-097D-4A94-9D28-6283943A0988}" destId="{E13CD775-CDEA-49C9-856A-C6C19DF48DC3}" srcOrd="1" destOrd="0" presId="urn:microsoft.com/office/officeart/2005/8/layout/orgChart1"/>
    <dgm:cxn modelId="{8CAAC797-0A25-44AA-9858-CEE1A243C52C}" type="presParOf" srcId="{E7102370-F7B9-4D9D-BDE5-07A41A2938EE}" destId="{D92A3864-EFE2-4FF7-8CAA-E7DE7E4ADE31}" srcOrd="1" destOrd="0" presId="urn:microsoft.com/office/officeart/2005/8/layout/orgChart1"/>
    <dgm:cxn modelId="{7AE7533C-F60D-4120-92E8-D69D2B2D38FD}" type="presParOf" srcId="{E7102370-F7B9-4D9D-BDE5-07A41A2938EE}" destId="{16909B2A-5A3F-412A-9FC1-CA7CC78425F7}" srcOrd="2" destOrd="0" presId="urn:microsoft.com/office/officeart/2005/8/layout/orgChart1"/>
    <dgm:cxn modelId="{9A10EBFC-A1E6-4E5B-B1C9-5E929FAA6CE8}" type="presParOf" srcId="{371E8FAA-C19A-444B-AE4B-50608DD4E2EF}" destId="{4957D5BD-1E76-46F4-94F7-A0F0821090ED}" srcOrd="2" destOrd="0" presId="urn:microsoft.com/office/officeart/2005/8/layout/orgChart1"/>
    <dgm:cxn modelId="{F59244F4-596B-4229-A371-625D1A6E4526}" type="presParOf" srcId="{371E8FAA-C19A-444B-AE4B-50608DD4E2EF}" destId="{F83166C9-6CCA-48E6-8497-3183B24812D4}" srcOrd="3" destOrd="0" presId="urn:microsoft.com/office/officeart/2005/8/layout/orgChart1"/>
    <dgm:cxn modelId="{1A842F1F-05F8-4E94-BE3B-295ED7F99537}" type="presParOf" srcId="{F83166C9-6CCA-48E6-8497-3183B24812D4}" destId="{3565486D-5A1D-403F-B672-8F7F17DC932D}" srcOrd="0" destOrd="0" presId="urn:microsoft.com/office/officeart/2005/8/layout/orgChart1"/>
    <dgm:cxn modelId="{9ABABD76-4A86-4E4D-A1E1-B7CCECCF9EDE}" type="presParOf" srcId="{3565486D-5A1D-403F-B672-8F7F17DC932D}" destId="{55482E23-D7E1-43BB-BFF7-62451272A990}" srcOrd="0" destOrd="0" presId="urn:microsoft.com/office/officeart/2005/8/layout/orgChart1"/>
    <dgm:cxn modelId="{F64C0FE1-6C65-4B51-A67B-0E41EA1036AF}" type="presParOf" srcId="{3565486D-5A1D-403F-B672-8F7F17DC932D}" destId="{FCE6FCBA-29AE-41A2-9F59-68FB4D03C536}" srcOrd="1" destOrd="0" presId="urn:microsoft.com/office/officeart/2005/8/layout/orgChart1"/>
    <dgm:cxn modelId="{89EEB1CE-D2AB-40DC-B88F-78468519C0F9}" type="presParOf" srcId="{F83166C9-6CCA-48E6-8497-3183B24812D4}" destId="{2EAF7520-ABCB-4E6C-BD62-48E81AB0EDE1}" srcOrd="1" destOrd="0" presId="urn:microsoft.com/office/officeart/2005/8/layout/orgChart1"/>
    <dgm:cxn modelId="{733DCAB3-564B-4B97-B235-D31D0887C819}" type="presParOf" srcId="{F83166C9-6CCA-48E6-8497-3183B24812D4}" destId="{271A606A-74CB-4037-A6A5-3ADF411EAA55}" srcOrd="2" destOrd="0" presId="urn:microsoft.com/office/officeart/2005/8/layout/orgChart1"/>
    <dgm:cxn modelId="{6FF25D08-1E8E-4533-ABD8-D66D98A6D326}" type="presParOf" srcId="{9107392D-A7CC-46CB-BE49-6DA14141A957}" destId="{16ED809B-469C-431A-92BF-E4F3640F33B1}" srcOrd="2" destOrd="0" presId="urn:microsoft.com/office/officeart/2005/8/layout/orgChart1"/>
    <dgm:cxn modelId="{A840E903-6D76-4E3D-A5F9-F465A063A8AC}" type="presParOf" srcId="{4CB4F52A-6B4A-402E-8C28-7212655C7741}" destId="{900640E4-33EF-4024-B2F9-3EDAEDEF579D}" srcOrd="2" destOrd="0" presId="urn:microsoft.com/office/officeart/2005/8/layout/orgChart1"/>
    <dgm:cxn modelId="{43D9BDB5-CCD7-40CC-8899-D051373FD857}" type="presParOf" srcId="{4CB4F52A-6B4A-402E-8C28-7212655C7741}" destId="{7C3DF526-6CB5-43FC-B703-0BEDE627A4D2}" srcOrd="3" destOrd="0" presId="urn:microsoft.com/office/officeart/2005/8/layout/orgChart1"/>
    <dgm:cxn modelId="{7B1F1F2C-992E-46B1-9006-9461E984022B}" type="presParOf" srcId="{7C3DF526-6CB5-43FC-B703-0BEDE627A4D2}" destId="{3B10A503-6E97-4156-A5FE-B50550E14F94}" srcOrd="0" destOrd="0" presId="urn:microsoft.com/office/officeart/2005/8/layout/orgChart1"/>
    <dgm:cxn modelId="{AA9D79E9-D619-4996-AC2C-646B842294E3}" type="presParOf" srcId="{3B10A503-6E97-4156-A5FE-B50550E14F94}" destId="{93000D2F-4A0B-40B5-BE53-C1C19D6337BC}" srcOrd="0" destOrd="0" presId="urn:microsoft.com/office/officeart/2005/8/layout/orgChart1"/>
    <dgm:cxn modelId="{3376BE61-EEB3-4AEC-8BB7-A5C938B15EC7}" type="presParOf" srcId="{3B10A503-6E97-4156-A5FE-B50550E14F94}" destId="{2BC0B7D8-3D2A-4D88-91E4-644C18AD7C5D}" srcOrd="1" destOrd="0" presId="urn:microsoft.com/office/officeart/2005/8/layout/orgChart1"/>
    <dgm:cxn modelId="{024985B3-7153-4F5E-B36E-6B8216634DF5}" type="presParOf" srcId="{7C3DF526-6CB5-43FC-B703-0BEDE627A4D2}" destId="{F82D8F49-F895-4EF4-8AE4-E2749F5114EF}" srcOrd="1" destOrd="0" presId="urn:microsoft.com/office/officeart/2005/8/layout/orgChart1"/>
    <dgm:cxn modelId="{41CB24A4-E56A-4ADB-8490-73930D4BA78A}" type="presParOf" srcId="{F82D8F49-F895-4EF4-8AE4-E2749F5114EF}" destId="{9BC573DE-A35F-436A-B2D6-28682808D760}" srcOrd="0" destOrd="0" presId="urn:microsoft.com/office/officeart/2005/8/layout/orgChart1"/>
    <dgm:cxn modelId="{64D66D4B-1AF2-4BEA-8CAF-25E09B658B7D}" type="presParOf" srcId="{F82D8F49-F895-4EF4-8AE4-E2749F5114EF}" destId="{0971D47B-5A2A-4BA6-B12D-2AE0440662BB}" srcOrd="1" destOrd="0" presId="urn:microsoft.com/office/officeart/2005/8/layout/orgChart1"/>
    <dgm:cxn modelId="{E9986267-B866-4282-9D7A-E089EB01E6D5}" type="presParOf" srcId="{0971D47B-5A2A-4BA6-B12D-2AE0440662BB}" destId="{B2A54417-DD8D-4F6F-9CA9-24120816E32E}" srcOrd="0" destOrd="0" presId="urn:microsoft.com/office/officeart/2005/8/layout/orgChart1"/>
    <dgm:cxn modelId="{5C0A765A-EEEC-47C1-A788-300C56A8AF63}" type="presParOf" srcId="{B2A54417-DD8D-4F6F-9CA9-24120816E32E}" destId="{F0430642-8065-4100-ADE1-F33094F0AEEC}" srcOrd="0" destOrd="0" presId="urn:microsoft.com/office/officeart/2005/8/layout/orgChart1"/>
    <dgm:cxn modelId="{A3D6AA16-E6C5-488F-B147-4E0EE74DF997}" type="presParOf" srcId="{B2A54417-DD8D-4F6F-9CA9-24120816E32E}" destId="{69BC837F-34A9-44C2-9F74-49F9346FC91C}" srcOrd="1" destOrd="0" presId="urn:microsoft.com/office/officeart/2005/8/layout/orgChart1"/>
    <dgm:cxn modelId="{4C6ACAFF-0280-42A9-A3F2-05097558DCB7}" type="presParOf" srcId="{0971D47B-5A2A-4BA6-B12D-2AE0440662BB}" destId="{84862FA4-91B9-45AB-AA82-908A000F3EA1}" srcOrd="1" destOrd="0" presId="urn:microsoft.com/office/officeart/2005/8/layout/orgChart1"/>
    <dgm:cxn modelId="{DA4D65B2-280B-4C7B-9228-74F8E1C4885F}" type="presParOf" srcId="{0971D47B-5A2A-4BA6-B12D-2AE0440662BB}" destId="{84CE76E3-05A8-4A5F-BBA6-240EDCFF2140}" srcOrd="2" destOrd="0" presId="urn:microsoft.com/office/officeart/2005/8/layout/orgChart1"/>
    <dgm:cxn modelId="{A65B2248-710A-4CBF-98B2-11DE24EBFDF6}" type="presParOf" srcId="{F82D8F49-F895-4EF4-8AE4-E2749F5114EF}" destId="{BE4188BA-E2A8-4F37-986C-8335F78BD12D}" srcOrd="2" destOrd="0" presId="urn:microsoft.com/office/officeart/2005/8/layout/orgChart1"/>
    <dgm:cxn modelId="{E772462C-B290-44A8-85E5-DF29E469364E}" type="presParOf" srcId="{F82D8F49-F895-4EF4-8AE4-E2749F5114EF}" destId="{9E054A45-C35B-4B78-B433-7F0E3C266F9F}" srcOrd="3" destOrd="0" presId="urn:microsoft.com/office/officeart/2005/8/layout/orgChart1"/>
    <dgm:cxn modelId="{7E3111FC-EA28-4123-B95F-3C4EC037FBEE}" type="presParOf" srcId="{9E054A45-C35B-4B78-B433-7F0E3C266F9F}" destId="{5A959D61-B954-4AE9-A6C2-1FCB5FEC8955}" srcOrd="0" destOrd="0" presId="urn:microsoft.com/office/officeart/2005/8/layout/orgChart1"/>
    <dgm:cxn modelId="{61D44363-3D30-4BD6-9DDF-D14D38DA4B18}" type="presParOf" srcId="{5A959D61-B954-4AE9-A6C2-1FCB5FEC8955}" destId="{17D5C832-7820-4BEA-A4B7-7990B1AB9963}" srcOrd="0" destOrd="0" presId="urn:microsoft.com/office/officeart/2005/8/layout/orgChart1"/>
    <dgm:cxn modelId="{1F6F90CD-461A-41DE-B9CA-01F9572D75D7}" type="presParOf" srcId="{5A959D61-B954-4AE9-A6C2-1FCB5FEC8955}" destId="{2763DAAB-93C6-4C7A-B766-92CB8AD071BD}" srcOrd="1" destOrd="0" presId="urn:microsoft.com/office/officeart/2005/8/layout/orgChart1"/>
    <dgm:cxn modelId="{04A6030F-BB6B-45D1-AAE4-A676DB928EFB}" type="presParOf" srcId="{9E054A45-C35B-4B78-B433-7F0E3C266F9F}" destId="{1D7C3B7D-119C-461D-B750-2731547E6B44}" srcOrd="1" destOrd="0" presId="urn:microsoft.com/office/officeart/2005/8/layout/orgChart1"/>
    <dgm:cxn modelId="{56BB5920-50A0-438B-B93D-D406403F9087}" type="presParOf" srcId="{9E054A45-C35B-4B78-B433-7F0E3C266F9F}" destId="{765A115A-EAF4-42F1-AE32-ECE289B30413}" srcOrd="2" destOrd="0" presId="urn:microsoft.com/office/officeart/2005/8/layout/orgChart1"/>
    <dgm:cxn modelId="{9351BFB8-BD4E-4F0C-8068-46EC595044AD}" type="presParOf" srcId="{F82D8F49-F895-4EF4-8AE4-E2749F5114EF}" destId="{7101C37E-ADDC-49B7-B404-FB6DABF6FB3D}" srcOrd="4" destOrd="0" presId="urn:microsoft.com/office/officeart/2005/8/layout/orgChart1"/>
    <dgm:cxn modelId="{4CE7E15F-BF52-499D-953C-D8991206EF3D}" type="presParOf" srcId="{F82D8F49-F895-4EF4-8AE4-E2749F5114EF}" destId="{D399AA1A-79D8-4A37-B4D4-2DC62A3A4C82}" srcOrd="5" destOrd="0" presId="urn:microsoft.com/office/officeart/2005/8/layout/orgChart1"/>
    <dgm:cxn modelId="{7573174D-EFB4-42BE-A683-795D522769E9}" type="presParOf" srcId="{D399AA1A-79D8-4A37-B4D4-2DC62A3A4C82}" destId="{D6F42453-9720-414B-AB4E-2AA04DB22215}" srcOrd="0" destOrd="0" presId="urn:microsoft.com/office/officeart/2005/8/layout/orgChart1"/>
    <dgm:cxn modelId="{D6F86D85-CAAB-4FA4-947A-9CA725E045F7}" type="presParOf" srcId="{D6F42453-9720-414B-AB4E-2AA04DB22215}" destId="{DCF3EB38-AAB0-424B-B6BB-AF36958A4304}" srcOrd="0" destOrd="0" presId="urn:microsoft.com/office/officeart/2005/8/layout/orgChart1"/>
    <dgm:cxn modelId="{DC739293-C359-4417-BF21-91C5CA2B89FD}" type="presParOf" srcId="{D6F42453-9720-414B-AB4E-2AA04DB22215}" destId="{D7E22280-5D67-45EC-89E5-0713B0995911}" srcOrd="1" destOrd="0" presId="urn:microsoft.com/office/officeart/2005/8/layout/orgChart1"/>
    <dgm:cxn modelId="{03F34836-ED40-4E1E-8F9B-CF9A03F8E365}" type="presParOf" srcId="{D399AA1A-79D8-4A37-B4D4-2DC62A3A4C82}" destId="{9504A118-A48F-4583-947B-EFB986A50B94}" srcOrd="1" destOrd="0" presId="urn:microsoft.com/office/officeart/2005/8/layout/orgChart1"/>
    <dgm:cxn modelId="{A021FD94-9577-46D6-BC70-27C350B37444}" type="presParOf" srcId="{D399AA1A-79D8-4A37-B4D4-2DC62A3A4C82}" destId="{D04C9EF7-C624-4945-9352-0BA32F2FAC98}" srcOrd="2" destOrd="0" presId="urn:microsoft.com/office/officeart/2005/8/layout/orgChart1"/>
    <dgm:cxn modelId="{50AA9EE1-CCC9-44EA-8703-8B303763F16F}" type="presParOf" srcId="{F82D8F49-F895-4EF4-8AE4-E2749F5114EF}" destId="{604BBF2F-3AB3-498E-9A64-50CDD24EEC76}" srcOrd="6" destOrd="0" presId="urn:microsoft.com/office/officeart/2005/8/layout/orgChart1"/>
    <dgm:cxn modelId="{9F7C2A76-E773-4B83-A917-3EC1B5C1F714}" type="presParOf" srcId="{F82D8F49-F895-4EF4-8AE4-E2749F5114EF}" destId="{B3CFA6EA-DA52-4F22-88A3-309740CCE781}" srcOrd="7" destOrd="0" presId="urn:microsoft.com/office/officeart/2005/8/layout/orgChart1"/>
    <dgm:cxn modelId="{B5DB3EB7-2E50-47DA-B52F-F5C165D1834F}" type="presParOf" srcId="{B3CFA6EA-DA52-4F22-88A3-309740CCE781}" destId="{7C0EAC69-1A2F-48F2-B2B7-9BC8CA69E2B1}" srcOrd="0" destOrd="0" presId="urn:microsoft.com/office/officeart/2005/8/layout/orgChart1"/>
    <dgm:cxn modelId="{689710E1-FA1C-40F1-BCA8-EDD73175A8D3}" type="presParOf" srcId="{7C0EAC69-1A2F-48F2-B2B7-9BC8CA69E2B1}" destId="{5ABDA28F-CA08-41AD-AD7E-37199D26AD46}" srcOrd="0" destOrd="0" presId="urn:microsoft.com/office/officeart/2005/8/layout/orgChart1"/>
    <dgm:cxn modelId="{66AE7218-2D3A-45CA-B284-87794BDDCFEF}" type="presParOf" srcId="{7C0EAC69-1A2F-48F2-B2B7-9BC8CA69E2B1}" destId="{A0787531-82AE-4F76-9D28-24E15A358681}" srcOrd="1" destOrd="0" presId="urn:microsoft.com/office/officeart/2005/8/layout/orgChart1"/>
    <dgm:cxn modelId="{16F39AD4-3CC8-4B9D-8E3F-173BACC25080}" type="presParOf" srcId="{B3CFA6EA-DA52-4F22-88A3-309740CCE781}" destId="{D62ACCEB-1A17-430E-9026-40EC5CB3B9A4}" srcOrd="1" destOrd="0" presId="urn:microsoft.com/office/officeart/2005/8/layout/orgChart1"/>
    <dgm:cxn modelId="{9F751485-125F-4F61-BBB2-325868CBD790}" type="presParOf" srcId="{B3CFA6EA-DA52-4F22-88A3-309740CCE781}" destId="{EE92F43E-718B-4E5A-B75E-935DDAB2E771}" srcOrd="2" destOrd="0" presId="urn:microsoft.com/office/officeart/2005/8/layout/orgChart1"/>
    <dgm:cxn modelId="{CB451E1A-1770-4DD1-B4C8-6A8A8A3FC1FA}" type="presParOf" srcId="{7C3DF526-6CB5-43FC-B703-0BEDE627A4D2}" destId="{71666D4A-6608-4427-9ABD-5CC87405F59C}" srcOrd="2" destOrd="0" presId="urn:microsoft.com/office/officeart/2005/8/layout/orgChart1"/>
    <dgm:cxn modelId="{6248C11A-657F-4090-A416-965DC491D11B}" type="presParOf" srcId="{4CB4F52A-6B4A-402E-8C28-7212655C7741}" destId="{42E319D6-1E77-467C-9E1A-03F60C3172B7}" srcOrd="4" destOrd="0" presId="urn:microsoft.com/office/officeart/2005/8/layout/orgChart1"/>
    <dgm:cxn modelId="{CB847253-7F6E-4D42-9B0C-86BDF4063119}" type="presParOf" srcId="{4CB4F52A-6B4A-402E-8C28-7212655C7741}" destId="{6E916DFF-1C61-4A80-881F-69D167AB7DCC}" srcOrd="5" destOrd="0" presId="urn:microsoft.com/office/officeart/2005/8/layout/orgChart1"/>
    <dgm:cxn modelId="{20C91173-EE39-4CFC-8325-119333B41081}" type="presParOf" srcId="{6E916DFF-1C61-4A80-881F-69D167AB7DCC}" destId="{4A03F519-ADFC-4340-840B-F02ADC3EE010}" srcOrd="0" destOrd="0" presId="urn:microsoft.com/office/officeart/2005/8/layout/orgChart1"/>
    <dgm:cxn modelId="{38D8D610-F778-45C1-B6DE-FEE2F52699FF}" type="presParOf" srcId="{4A03F519-ADFC-4340-840B-F02ADC3EE010}" destId="{DFC0DD8A-0FFF-43DE-89B7-9D67A3262E43}" srcOrd="0" destOrd="0" presId="urn:microsoft.com/office/officeart/2005/8/layout/orgChart1"/>
    <dgm:cxn modelId="{4E644BC0-E1CE-437D-9ED4-F5409693836C}" type="presParOf" srcId="{4A03F519-ADFC-4340-840B-F02ADC3EE010}" destId="{B3CD0B28-BDFA-43A6-85EC-BE555051DE20}" srcOrd="1" destOrd="0" presId="urn:microsoft.com/office/officeart/2005/8/layout/orgChart1"/>
    <dgm:cxn modelId="{C3DC4524-5B5A-42AC-87FA-4412AA7B59C6}" type="presParOf" srcId="{6E916DFF-1C61-4A80-881F-69D167AB7DCC}" destId="{4973CAEB-00F6-4957-B2E3-109B3D6A76C5}" srcOrd="1" destOrd="0" presId="urn:microsoft.com/office/officeart/2005/8/layout/orgChart1"/>
    <dgm:cxn modelId="{6E07E8D0-CE96-48BB-899A-5FACBD5093D0}" type="presParOf" srcId="{6E916DFF-1C61-4A80-881F-69D167AB7DCC}" destId="{7C3F1082-8A6A-4638-BDB7-DD20ADBCE77A}" srcOrd="2" destOrd="0" presId="urn:microsoft.com/office/officeart/2005/8/layout/orgChart1"/>
    <dgm:cxn modelId="{822654DB-41D5-4BD6-8133-657DEF343844}" type="presParOf" srcId="{4CB4F52A-6B4A-402E-8C28-7212655C7741}" destId="{96DD5D1C-6FD4-4AB7-B198-683EF0328EFB}" srcOrd="6" destOrd="0" presId="urn:microsoft.com/office/officeart/2005/8/layout/orgChart1"/>
    <dgm:cxn modelId="{DD99F2A7-58E8-46B4-A993-ECB772659DA1}" type="presParOf" srcId="{4CB4F52A-6B4A-402E-8C28-7212655C7741}" destId="{1B911AB3-FE5F-4D40-80A6-767260FB5AE1}" srcOrd="7" destOrd="0" presId="urn:microsoft.com/office/officeart/2005/8/layout/orgChart1"/>
    <dgm:cxn modelId="{F3349925-A80E-492F-8B85-4C3375A825D2}" type="presParOf" srcId="{1B911AB3-FE5F-4D40-80A6-767260FB5AE1}" destId="{D7307098-3914-4920-B886-49A2D39B7DD3}" srcOrd="0" destOrd="0" presId="urn:microsoft.com/office/officeart/2005/8/layout/orgChart1"/>
    <dgm:cxn modelId="{0981EC48-66DF-4EA5-87E7-0C3E253B51E3}" type="presParOf" srcId="{D7307098-3914-4920-B886-49A2D39B7DD3}" destId="{94DF292F-BD2B-42F8-89F5-F5B88E2177C6}" srcOrd="0" destOrd="0" presId="urn:microsoft.com/office/officeart/2005/8/layout/orgChart1"/>
    <dgm:cxn modelId="{F31D1DC3-EC09-4704-B145-116779BBC9BB}" type="presParOf" srcId="{D7307098-3914-4920-B886-49A2D39B7DD3}" destId="{1DF4E684-2F93-462B-92CF-4EE46259E46A}" srcOrd="1" destOrd="0" presId="urn:microsoft.com/office/officeart/2005/8/layout/orgChart1"/>
    <dgm:cxn modelId="{84751687-06EA-49F2-890B-0EE497687583}" type="presParOf" srcId="{1B911AB3-FE5F-4D40-80A6-767260FB5AE1}" destId="{AFBD2A52-8CEF-43DB-8A34-709168EF2510}" srcOrd="1" destOrd="0" presId="urn:microsoft.com/office/officeart/2005/8/layout/orgChart1"/>
    <dgm:cxn modelId="{4512D30B-6842-4A5F-8E21-5D678F25FC60}" type="presParOf" srcId="{AFBD2A52-8CEF-43DB-8A34-709168EF2510}" destId="{75FE7AD1-E79B-4722-BBE4-6E9B62A0A62E}" srcOrd="0" destOrd="0" presId="urn:microsoft.com/office/officeart/2005/8/layout/orgChart1"/>
    <dgm:cxn modelId="{92487CBC-35CE-4BA6-9780-19ECAB76BC7D}" type="presParOf" srcId="{AFBD2A52-8CEF-43DB-8A34-709168EF2510}" destId="{35748922-E818-4050-B7F7-A127EAD9FAEF}" srcOrd="1" destOrd="0" presId="urn:microsoft.com/office/officeart/2005/8/layout/orgChart1"/>
    <dgm:cxn modelId="{191DAB68-9916-406C-9D90-6FA95925AA1B}" type="presParOf" srcId="{35748922-E818-4050-B7F7-A127EAD9FAEF}" destId="{500E6D30-2311-499E-AF9F-E03D29054880}" srcOrd="0" destOrd="0" presId="urn:microsoft.com/office/officeart/2005/8/layout/orgChart1"/>
    <dgm:cxn modelId="{9A4E05A1-3752-4AE3-8030-70B8E3BFA3C4}" type="presParOf" srcId="{500E6D30-2311-499E-AF9F-E03D29054880}" destId="{594EC5F3-6AB2-4BCC-AF2B-025FDEA79141}" srcOrd="0" destOrd="0" presId="urn:microsoft.com/office/officeart/2005/8/layout/orgChart1"/>
    <dgm:cxn modelId="{035D7414-8EA0-4D60-AF65-8710932DDD57}" type="presParOf" srcId="{500E6D30-2311-499E-AF9F-E03D29054880}" destId="{7076BC4D-A012-4BCB-9FC8-3174725581ED}" srcOrd="1" destOrd="0" presId="urn:microsoft.com/office/officeart/2005/8/layout/orgChart1"/>
    <dgm:cxn modelId="{CEB92CA0-E955-45BB-852B-F8570B6EC180}" type="presParOf" srcId="{35748922-E818-4050-B7F7-A127EAD9FAEF}" destId="{0A36589A-7E84-4350-9244-4D3E6B029DFB}" srcOrd="1" destOrd="0" presId="urn:microsoft.com/office/officeart/2005/8/layout/orgChart1"/>
    <dgm:cxn modelId="{7A3BD769-C611-4E6D-8AD8-05B7A3625ED9}" type="presParOf" srcId="{35748922-E818-4050-B7F7-A127EAD9FAEF}" destId="{7CD59DFC-8020-4D18-B3E4-701593BD7054}" srcOrd="2" destOrd="0" presId="urn:microsoft.com/office/officeart/2005/8/layout/orgChart1"/>
    <dgm:cxn modelId="{E79D09B9-F0CA-49E1-9B62-C401F504331D}" type="presParOf" srcId="{AFBD2A52-8CEF-43DB-8A34-709168EF2510}" destId="{6F3079B8-C545-4E7B-9E3E-4CB3668FA671}" srcOrd="2" destOrd="0" presId="urn:microsoft.com/office/officeart/2005/8/layout/orgChart1"/>
    <dgm:cxn modelId="{840C8F8E-090D-4212-A90D-B564867A25CC}" type="presParOf" srcId="{AFBD2A52-8CEF-43DB-8A34-709168EF2510}" destId="{8889A1D9-03E7-4534-B57D-3AAA0CCE741A}" srcOrd="3" destOrd="0" presId="urn:microsoft.com/office/officeart/2005/8/layout/orgChart1"/>
    <dgm:cxn modelId="{23CD0AE0-F6B7-4995-86B2-9EB6DBA92DBB}" type="presParOf" srcId="{8889A1D9-03E7-4534-B57D-3AAA0CCE741A}" destId="{5732FAB7-70AD-4487-B738-54EDE32BC36D}" srcOrd="0" destOrd="0" presId="urn:microsoft.com/office/officeart/2005/8/layout/orgChart1"/>
    <dgm:cxn modelId="{CFD638C5-7466-40BE-86D7-4CDC3C189CAA}" type="presParOf" srcId="{5732FAB7-70AD-4487-B738-54EDE32BC36D}" destId="{DAED4B4E-A689-4E99-8832-1905D43AC0F9}" srcOrd="0" destOrd="0" presId="urn:microsoft.com/office/officeart/2005/8/layout/orgChart1"/>
    <dgm:cxn modelId="{68EE102D-418C-4492-9F7D-61A96128064E}" type="presParOf" srcId="{5732FAB7-70AD-4487-B738-54EDE32BC36D}" destId="{4167F191-7ED5-4621-8634-2D25365C3CD4}" srcOrd="1" destOrd="0" presId="urn:microsoft.com/office/officeart/2005/8/layout/orgChart1"/>
    <dgm:cxn modelId="{7E1D5C3F-E752-430D-AF33-EA4C518D612F}" type="presParOf" srcId="{8889A1D9-03E7-4534-B57D-3AAA0CCE741A}" destId="{930F8560-46B5-43E0-A78F-B4CA877018E1}" srcOrd="1" destOrd="0" presId="urn:microsoft.com/office/officeart/2005/8/layout/orgChart1"/>
    <dgm:cxn modelId="{2C76143C-D855-4DD3-9725-A73F74F7A4B4}" type="presParOf" srcId="{8889A1D9-03E7-4534-B57D-3AAA0CCE741A}" destId="{9A57CC2C-475F-4341-9F2F-6C3741DA63EE}" srcOrd="2" destOrd="0" presId="urn:microsoft.com/office/officeart/2005/8/layout/orgChart1"/>
    <dgm:cxn modelId="{E5D6B907-5FCC-48DE-831C-D62A07D54BAF}" type="presParOf" srcId="{1B911AB3-FE5F-4D40-80A6-767260FB5AE1}" destId="{DB2E8528-B9CE-428A-B9FB-946D70930ED4}" srcOrd="2" destOrd="0" presId="urn:microsoft.com/office/officeart/2005/8/layout/orgChart1"/>
    <dgm:cxn modelId="{89498EDD-4F44-4760-B20C-8BBD9EBA27B5}" type="presParOf" srcId="{4CB4F52A-6B4A-402E-8C28-7212655C7741}" destId="{4CE2E2BB-266F-4562-99EE-1A7C3E28C130}" srcOrd="8" destOrd="0" presId="urn:microsoft.com/office/officeart/2005/8/layout/orgChart1"/>
    <dgm:cxn modelId="{E49E3560-535B-41C8-886C-59B602FB70C7}" type="presParOf" srcId="{4CB4F52A-6B4A-402E-8C28-7212655C7741}" destId="{FF48B888-A2A9-4F7E-90BC-0E6E48DEB8D1}" srcOrd="9" destOrd="0" presId="urn:microsoft.com/office/officeart/2005/8/layout/orgChart1"/>
    <dgm:cxn modelId="{DA00AD56-09B5-4C23-9EAA-4278C7ED9C33}" type="presParOf" srcId="{FF48B888-A2A9-4F7E-90BC-0E6E48DEB8D1}" destId="{24CF0440-99F5-4932-B7CE-7FFEA79D1AF0}" srcOrd="0" destOrd="0" presId="urn:microsoft.com/office/officeart/2005/8/layout/orgChart1"/>
    <dgm:cxn modelId="{F6D7E8FB-0216-4AE2-BAAB-5A4504DD94C4}" type="presParOf" srcId="{24CF0440-99F5-4932-B7CE-7FFEA79D1AF0}" destId="{7070A8AF-62F3-4798-9BC2-69E0B8242CD3}" srcOrd="0" destOrd="0" presId="urn:microsoft.com/office/officeart/2005/8/layout/orgChart1"/>
    <dgm:cxn modelId="{77216CD3-95EA-4F96-A056-279931F61A4A}" type="presParOf" srcId="{24CF0440-99F5-4932-B7CE-7FFEA79D1AF0}" destId="{110532D5-C916-4CA7-BABD-81E4E7407617}" srcOrd="1" destOrd="0" presId="urn:microsoft.com/office/officeart/2005/8/layout/orgChart1"/>
    <dgm:cxn modelId="{B0B53942-7D39-440E-BFD5-0216A128E0FD}" type="presParOf" srcId="{FF48B888-A2A9-4F7E-90BC-0E6E48DEB8D1}" destId="{3DDEA6F7-9A56-497D-BD56-29885E63FAC4}" srcOrd="1" destOrd="0" presId="urn:microsoft.com/office/officeart/2005/8/layout/orgChart1"/>
    <dgm:cxn modelId="{394D3224-D1FF-4BC9-8282-735D80727CB7}" type="presParOf" srcId="{FF48B888-A2A9-4F7E-90BC-0E6E48DEB8D1}" destId="{8A0FE4FB-B37C-488C-BE01-770B2133A750}" srcOrd="2" destOrd="0" presId="urn:microsoft.com/office/officeart/2005/8/layout/orgChart1"/>
    <dgm:cxn modelId="{889D5AAA-0E52-4218-97D5-49E7CC413A98}" type="presParOf" srcId="{4CB4F52A-6B4A-402E-8C28-7212655C7741}" destId="{AA661617-06FD-40AA-AE69-AE48A5A80957}" srcOrd="10" destOrd="0" presId="urn:microsoft.com/office/officeart/2005/8/layout/orgChart1"/>
    <dgm:cxn modelId="{032BF90B-A1B1-4720-A7E9-29B205A5F756}" type="presParOf" srcId="{4CB4F52A-6B4A-402E-8C28-7212655C7741}" destId="{483AFBDA-8B8D-4DC5-AF59-C43C91E570A3}" srcOrd="11" destOrd="0" presId="urn:microsoft.com/office/officeart/2005/8/layout/orgChart1"/>
    <dgm:cxn modelId="{14F43A1D-8072-4D34-9CC1-123220D5C0DC}" type="presParOf" srcId="{483AFBDA-8B8D-4DC5-AF59-C43C91E570A3}" destId="{EA8EA9BE-55F2-47EE-A253-E276BB4F8FF1}" srcOrd="0" destOrd="0" presId="urn:microsoft.com/office/officeart/2005/8/layout/orgChart1"/>
    <dgm:cxn modelId="{F861C082-3B5C-4716-AD21-83FF69A11903}" type="presParOf" srcId="{EA8EA9BE-55F2-47EE-A253-E276BB4F8FF1}" destId="{DFC6A78E-336A-4229-841E-708A7420A92D}" srcOrd="0" destOrd="0" presId="urn:microsoft.com/office/officeart/2005/8/layout/orgChart1"/>
    <dgm:cxn modelId="{BB506B51-C45C-4274-8C8D-E10B0577F0D7}" type="presParOf" srcId="{EA8EA9BE-55F2-47EE-A253-E276BB4F8FF1}" destId="{32BD83F7-5F03-46E2-8867-B1D04ED363C2}" srcOrd="1" destOrd="0" presId="urn:microsoft.com/office/officeart/2005/8/layout/orgChart1"/>
    <dgm:cxn modelId="{21EE43C4-5A9E-402A-B810-0ED4D29DBE11}" type="presParOf" srcId="{483AFBDA-8B8D-4DC5-AF59-C43C91E570A3}" destId="{9C407E38-616F-43D9-B4C3-9273A0F1C7BC}" srcOrd="1" destOrd="0" presId="urn:microsoft.com/office/officeart/2005/8/layout/orgChart1"/>
    <dgm:cxn modelId="{23B8442B-5637-41CE-8D64-187802C102FE}" type="presParOf" srcId="{9C407E38-616F-43D9-B4C3-9273A0F1C7BC}" destId="{1009D9D1-EAE7-4768-8CEC-0D947300BF20}" srcOrd="0" destOrd="0" presId="urn:microsoft.com/office/officeart/2005/8/layout/orgChart1"/>
    <dgm:cxn modelId="{39680DB0-F2ED-4D87-AA5D-C6492FFAFE92}" type="presParOf" srcId="{9C407E38-616F-43D9-B4C3-9273A0F1C7BC}" destId="{96FF4F09-F561-4539-9B2C-07A0128819B9}" srcOrd="1" destOrd="0" presId="urn:microsoft.com/office/officeart/2005/8/layout/orgChart1"/>
    <dgm:cxn modelId="{B6ED2682-F35A-4A3E-ACCF-004F8713A969}" type="presParOf" srcId="{96FF4F09-F561-4539-9B2C-07A0128819B9}" destId="{8933F26E-070D-4F7B-A554-4BBA341779FB}" srcOrd="0" destOrd="0" presId="urn:microsoft.com/office/officeart/2005/8/layout/orgChart1"/>
    <dgm:cxn modelId="{61179820-66E5-410E-A1E3-787536ABE080}" type="presParOf" srcId="{8933F26E-070D-4F7B-A554-4BBA341779FB}" destId="{83C6A615-74DB-4583-BD5F-AD3B4575CB9D}" srcOrd="0" destOrd="0" presId="urn:microsoft.com/office/officeart/2005/8/layout/orgChart1"/>
    <dgm:cxn modelId="{158887B6-0160-450D-9594-5BDFF277CFAF}" type="presParOf" srcId="{8933F26E-070D-4F7B-A554-4BBA341779FB}" destId="{5E5F2EDD-D6F2-442E-B4E4-7A73BE2878C6}" srcOrd="1" destOrd="0" presId="urn:microsoft.com/office/officeart/2005/8/layout/orgChart1"/>
    <dgm:cxn modelId="{3C36A692-402A-4E01-BF0A-6F87AF509206}" type="presParOf" srcId="{96FF4F09-F561-4539-9B2C-07A0128819B9}" destId="{5C710695-61EE-498D-B75C-AAA6AD460B73}" srcOrd="1" destOrd="0" presId="urn:microsoft.com/office/officeart/2005/8/layout/orgChart1"/>
    <dgm:cxn modelId="{24904634-EF1D-4826-828D-9135627008E2}" type="presParOf" srcId="{5C710695-61EE-498D-B75C-AAA6AD460B73}" destId="{CD8983E1-B476-49D8-8A1D-8C79472A71B9}" srcOrd="0" destOrd="0" presId="urn:microsoft.com/office/officeart/2005/8/layout/orgChart1"/>
    <dgm:cxn modelId="{2323AB1E-0454-4232-940F-211349460AA8}" type="presParOf" srcId="{5C710695-61EE-498D-B75C-AAA6AD460B73}" destId="{43477BA6-BD39-49F8-AC9D-7B050D532111}" srcOrd="1" destOrd="0" presId="urn:microsoft.com/office/officeart/2005/8/layout/orgChart1"/>
    <dgm:cxn modelId="{3D5B8328-19AE-49BF-9D74-6C1F48C28703}" type="presParOf" srcId="{43477BA6-BD39-49F8-AC9D-7B050D532111}" destId="{2D863461-59ED-494B-BF57-73A57CDA67E5}" srcOrd="0" destOrd="0" presId="urn:microsoft.com/office/officeart/2005/8/layout/orgChart1"/>
    <dgm:cxn modelId="{832576D0-7EA7-4EE0-B341-190DCC1E226A}" type="presParOf" srcId="{2D863461-59ED-494B-BF57-73A57CDA67E5}" destId="{1ABD4FD1-0266-461E-80A1-E975A3DA1080}" srcOrd="0" destOrd="0" presId="urn:microsoft.com/office/officeart/2005/8/layout/orgChart1"/>
    <dgm:cxn modelId="{702E5938-A070-4E1C-A2F2-BA31FD3F3E5F}" type="presParOf" srcId="{2D863461-59ED-494B-BF57-73A57CDA67E5}" destId="{68657FE6-F28A-4627-BB40-5C056A0423EB}" srcOrd="1" destOrd="0" presId="urn:microsoft.com/office/officeart/2005/8/layout/orgChart1"/>
    <dgm:cxn modelId="{6CD6D7A0-3708-41A6-B058-F21BC4C8C2BD}" type="presParOf" srcId="{43477BA6-BD39-49F8-AC9D-7B050D532111}" destId="{F59089DB-CCA7-4A4D-8AE1-DC5D9816DA82}" srcOrd="1" destOrd="0" presId="urn:microsoft.com/office/officeart/2005/8/layout/orgChart1"/>
    <dgm:cxn modelId="{E8782617-E18A-47C7-9618-8F76D86419B9}" type="presParOf" srcId="{43477BA6-BD39-49F8-AC9D-7B050D532111}" destId="{AB006AF4-B85F-4F7F-95F7-FAAF7F217FB3}" srcOrd="2" destOrd="0" presId="urn:microsoft.com/office/officeart/2005/8/layout/orgChart1"/>
    <dgm:cxn modelId="{BBB292F1-0AFC-411B-A09E-AC5D7931DDC5}" type="presParOf" srcId="{5C710695-61EE-498D-B75C-AAA6AD460B73}" destId="{E7613924-32FA-4A2A-92F7-96F6DDC32A18}" srcOrd="2" destOrd="0" presId="urn:microsoft.com/office/officeart/2005/8/layout/orgChart1"/>
    <dgm:cxn modelId="{BF376D66-A63C-494C-8D73-4960F43AD62E}" type="presParOf" srcId="{5C710695-61EE-498D-B75C-AAA6AD460B73}" destId="{45401997-EDB3-4AE1-B24A-2A2235EEC710}" srcOrd="3" destOrd="0" presId="urn:microsoft.com/office/officeart/2005/8/layout/orgChart1"/>
    <dgm:cxn modelId="{CB0BF760-1C39-4140-A880-E719493F991A}" type="presParOf" srcId="{45401997-EDB3-4AE1-B24A-2A2235EEC710}" destId="{ABFA36CB-62FF-4AFA-9084-84336402AA72}" srcOrd="0" destOrd="0" presId="urn:microsoft.com/office/officeart/2005/8/layout/orgChart1"/>
    <dgm:cxn modelId="{73D1BC84-9E2C-4A71-BCFF-E50D9D6D3B0E}" type="presParOf" srcId="{ABFA36CB-62FF-4AFA-9084-84336402AA72}" destId="{36D20B55-D4B2-42AB-83DE-6B72844513CC}" srcOrd="0" destOrd="0" presId="urn:microsoft.com/office/officeart/2005/8/layout/orgChart1"/>
    <dgm:cxn modelId="{7BA4DCB4-8A99-4E20-B262-ADBEB5EF8E66}" type="presParOf" srcId="{ABFA36CB-62FF-4AFA-9084-84336402AA72}" destId="{FEF1E78E-C910-4898-892E-6EF3F9CB2B72}" srcOrd="1" destOrd="0" presId="urn:microsoft.com/office/officeart/2005/8/layout/orgChart1"/>
    <dgm:cxn modelId="{15E3B6CE-6C83-4C09-838B-282160737435}" type="presParOf" srcId="{45401997-EDB3-4AE1-B24A-2A2235EEC710}" destId="{BCBAD06D-1AAA-4D8D-9C3A-66858DAC6E6A}" srcOrd="1" destOrd="0" presId="urn:microsoft.com/office/officeart/2005/8/layout/orgChart1"/>
    <dgm:cxn modelId="{96494FC5-C51F-4DA6-8EBA-B44AA1B5A08B}" type="presParOf" srcId="{45401997-EDB3-4AE1-B24A-2A2235EEC710}" destId="{C3C2D334-1377-4ED6-8F67-D2DB30225977}" srcOrd="2" destOrd="0" presId="urn:microsoft.com/office/officeart/2005/8/layout/orgChart1"/>
    <dgm:cxn modelId="{83D995F7-4F94-4BEE-94BA-6F09E4A08938}" type="presParOf" srcId="{5C710695-61EE-498D-B75C-AAA6AD460B73}" destId="{510D4482-DDD6-43A9-A28E-AEFDF24B9F63}" srcOrd="4" destOrd="0" presId="urn:microsoft.com/office/officeart/2005/8/layout/orgChart1"/>
    <dgm:cxn modelId="{7961693E-27F0-4CC5-A2E0-DF0EE77587B9}" type="presParOf" srcId="{5C710695-61EE-498D-B75C-AAA6AD460B73}" destId="{15CB1B3F-279B-419B-8457-44080D20CFE4}" srcOrd="5" destOrd="0" presId="urn:microsoft.com/office/officeart/2005/8/layout/orgChart1"/>
    <dgm:cxn modelId="{0CA8C10A-FC26-4492-9FE4-53F3BA4B27AE}" type="presParOf" srcId="{15CB1B3F-279B-419B-8457-44080D20CFE4}" destId="{D3D5673F-D6C8-4AFC-9E10-97D949C0FDAF}" srcOrd="0" destOrd="0" presId="urn:microsoft.com/office/officeart/2005/8/layout/orgChart1"/>
    <dgm:cxn modelId="{DAE17C57-2B1E-4B43-BFAC-3557DC5A593E}" type="presParOf" srcId="{D3D5673F-D6C8-4AFC-9E10-97D949C0FDAF}" destId="{CC2339A9-5501-4984-8652-875373525042}" srcOrd="0" destOrd="0" presId="urn:microsoft.com/office/officeart/2005/8/layout/orgChart1"/>
    <dgm:cxn modelId="{3CD58414-DD46-4802-AC1F-E2FA40DDA9A9}" type="presParOf" srcId="{D3D5673F-D6C8-4AFC-9E10-97D949C0FDAF}" destId="{C59855F4-FFFF-4EC6-AF2F-16A6F0DC1F1E}" srcOrd="1" destOrd="0" presId="urn:microsoft.com/office/officeart/2005/8/layout/orgChart1"/>
    <dgm:cxn modelId="{A21D9308-EE91-4475-A290-D875A0AF23CA}" type="presParOf" srcId="{15CB1B3F-279B-419B-8457-44080D20CFE4}" destId="{FF86C223-314A-42EE-904D-FF0A8F49166E}" srcOrd="1" destOrd="0" presId="urn:microsoft.com/office/officeart/2005/8/layout/orgChart1"/>
    <dgm:cxn modelId="{8E034AF9-94F9-494A-84A4-CB7C5CEF7A2C}" type="presParOf" srcId="{15CB1B3F-279B-419B-8457-44080D20CFE4}" destId="{6A548F91-A96A-492F-BC9A-5CCC65DAA6BA}" srcOrd="2" destOrd="0" presId="urn:microsoft.com/office/officeart/2005/8/layout/orgChart1"/>
    <dgm:cxn modelId="{38EAD2CF-4B23-47B9-8297-ABBD9C420778}" type="presParOf" srcId="{96FF4F09-F561-4539-9B2C-07A0128819B9}" destId="{C618DC1C-4B5C-4D8B-97D9-FFAB21119841}" srcOrd="2" destOrd="0" presId="urn:microsoft.com/office/officeart/2005/8/layout/orgChart1"/>
    <dgm:cxn modelId="{986502D5-C27D-458E-B357-16164C6158F8}" type="presParOf" srcId="{9C407E38-616F-43D9-B4C3-9273A0F1C7BC}" destId="{C5C9E848-12CC-419F-A66D-03317508277A}" srcOrd="2" destOrd="0" presId="urn:microsoft.com/office/officeart/2005/8/layout/orgChart1"/>
    <dgm:cxn modelId="{3B872E42-EA21-4339-9882-E1534B8B69F8}" type="presParOf" srcId="{9C407E38-616F-43D9-B4C3-9273A0F1C7BC}" destId="{038548F5-183C-4AB1-95E5-016CF814324E}" srcOrd="3" destOrd="0" presId="urn:microsoft.com/office/officeart/2005/8/layout/orgChart1"/>
    <dgm:cxn modelId="{6211086F-1144-4118-B2D3-D261848348A1}" type="presParOf" srcId="{038548F5-183C-4AB1-95E5-016CF814324E}" destId="{1595AFA5-2BCF-4307-A30B-843D660052E3}" srcOrd="0" destOrd="0" presId="urn:microsoft.com/office/officeart/2005/8/layout/orgChart1"/>
    <dgm:cxn modelId="{669A09EB-7A41-4708-9AC4-19428286E3ED}" type="presParOf" srcId="{1595AFA5-2BCF-4307-A30B-843D660052E3}" destId="{43037314-84D3-43AC-8A77-FC5055EE9570}" srcOrd="0" destOrd="0" presId="urn:microsoft.com/office/officeart/2005/8/layout/orgChart1"/>
    <dgm:cxn modelId="{D1753496-32CF-4A85-8375-1FEAB798F34C}" type="presParOf" srcId="{1595AFA5-2BCF-4307-A30B-843D660052E3}" destId="{B7707CE8-2394-40E7-A388-450CFD0F5971}" srcOrd="1" destOrd="0" presId="urn:microsoft.com/office/officeart/2005/8/layout/orgChart1"/>
    <dgm:cxn modelId="{79894047-53D9-4B9F-AFBB-B808D75B9C31}" type="presParOf" srcId="{038548F5-183C-4AB1-95E5-016CF814324E}" destId="{4503B16A-0174-470E-A717-4A75F2D07784}" srcOrd="1" destOrd="0" presId="urn:microsoft.com/office/officeart/2005/8/layout/orgChart1"/>
    <dgm:cxn modelId="{E938D626-050A-4BA4-8995-5896D28A2DDC}" type="presParOf" srcId="{4503B16A-0174-470E-A717-4A75F2D07784}" destId="{70E2C39D-88A3-4BC7-BC84-6AE3B989DCC2}" srcOrd="0" destOrd="0" presId="urn:microsoft.com/office/officeart/2005/8/layout/orgChart1"/>
    <dgm:cxn modelId="{31C0A10D-EADA-4626-BF92-70412CB43C72}" type="presParOf" srcId="{4503B16A-0174-470E-A717-4A75F2D07784}" destId="{8793ED04-CFCE-48DF-AD7A-AB7C7E734E28}" srcOrd="1" destOrd="0" presId="urn:microsoft.com/office/officeart/2005/8/layout/orgChart1"/>
    <dgm:cxn modelId="{D77369D9-9CF5-4F80-BA7A-90540D3DF903}" type="presParOf" srcId="{8793ED04-CFCE-48DF-AD7A-AB7C7E734E28}" destId="{3760E3F9-4888-4DBA-8AB8-71BCC365E03C}" srcOrd="0" destOrd="0" presId="urn:microsoft.com/office/officeart/2005/8/layout/orgChart1"/>
    <dgm:cxn modelId="{22E5C12A-4A89-4F57-BE29-BE0601E28589}" type="presParOf" srcId="{3760E3F9-4888-4DBA-8AB8-71BCC365E03C}" destId="{7AAED83A-3B59-4A03-A6BC-2BD2136B1D1F}" srcOrd="0" destOrd="0" presId="urn:microsoft.com/office/officeart/2005/8/layout/orgChart1"/>
    <dgm:cxn modelId="{FA5B7E09-3327-44CD-8587-46429EC94F62}" type="presParOf" srcId="{3760E3F9-4888-4DBA-8AB8-71BCC365E03C}" destId="{64D24381-04D9-49D7-8432-FA496DBC63B1}" srcOrd="1" destOrd="0" presId="urn:microsoft.com/office/officeart/2005/8/layout/orgChart1"/>
    <dgm:cxn modelId="{7C9174E2-E03B-4519-AA2C-1F931FF7DDF2}" type="presParOf" srcId="{8793ED04-CFCE-48DF-AD7A-AB7C7E734E28}" destId="{3906C002-6D08-4CC1-B0FF-C08D104242FC}" srcOrd="1" destOrd="0" presId="urn:microsoft.com/office/officeart/2005/8/layout/orgChart1"/>
    <dgm:cxn modelId="{8D8F722E-834F-4076-94A3-069A9EBCF86A}" type="presParOf" srcId="{8793ED04-CFCE-48DF-AD7A-AB7C7E734E28}" destId="{60C623D6-32BC-456A-9695-7CB41304B57B}" srcOrd="2" destOrd="0" presId="urn:microsoft.com/office/officeart/2005/8/layout/orgChart1"/>
    <dgm:cxn modelId="{E930B4BE-8D38-442F-8D9A-C1F848A7DB74}" type="presParOf" srcId="{4503B16A-0174-470E-A717-4A75F2D07784}" destId="{FB47B520-D1C1-4F2C-BBB9-783BB151008F}" srcOrd="2" destOrd="0" presId="urn:microsoft.com/office/officeart/2005/8/layout/orgChart1"/>
    <dgm:cxn modelId="{D69F870E-8B0D-49C4-B9AE-28A913FB1841}" type="presParOf" srcId="{4503B16A-0174-470E-A717-4A75F2D07784}" destId="{029F7010-AAF7-4B3F-BB39-9881779CC910}" srcOrd="3" destOrd="0" presId="urn:microsoft.com/office/officeart/2005/8/layout/orgChart1"/>
    <dgm:cxn modelId="{5D9DF8D6-E2CF-4CD9-97CC-6E7163577990}" type="presParOf" srcId="{029F7010-AAF7-4B3F-BB39-9881779CC910}" destId="{B2252C72-7122-4B31-9713-6909C22720B3}" srcOrd="0" destOrd="0" presId="urn:microsoft.com/office/officeart/2005/8/layout/orgChart1"/>
    <dgm:cxn modelId="{6689600E-F6F6-4645-9868-02BF462BE183}" type="presParOf" srcId="{B2252C72-7122-4B31-9713-6909C22720B3}" destId="{5EF7C211-B0E1-4565-93C2-792175C6C800}" srcOrd="0" destOrd="0" presId="urn:microsoft.com/office/officeart/2005/8/layout/orgChart1"/>
    <dgm:cxn modelId="{B5F673C6-BD4B-430E-87B6-EB4FFD51629A}" type="presParOf" srcId="{B2252C72-7122-4B31-9713-6909C22720B3}" destId="{B74076A1-F33E-451B-8574-C0B0DEADB5D3}" srcOrd="1" destOrd="0" presId="urn:microsoft.com/office/officeart/2005/8/layout/orgChart1"/>
    <dgm:cxn modelId="{D9D59678-1873-4D10-BF3F-5293F3968896}" type="presParOf" srcId="{029F7010-AAF7-4B3F-BB39-9881779CC910}" destId="{75AFD511-6E8C-4B8E-BE2B-4FAB94E24307}" srcOrd="1" destOrd="0" presId="urn:microsoft.com/office/officeart/2005/8/layout/orgChart1"/>
    <dgm:cxn modelId="{4FB734A0-3722-478B-B1D9-9D8D86432600}" type="presParOf" srcId="{029F7010-AAF7-4B3F-BB39-9881779CC910}" destId="{01AE02AC-809F-4FA0-BB62-58B80709BD52}" srcOrd="2" destOrd="0" presId="urn:microsoft.com/office/officeart/2005/8/layout/orgChart1"/>
    <dgm:cxn modelId="{81F2DB70-3FFE-47CD-8736-C110A9FEEC1C}" type="presParOf" srcId="{038548F5-183C-4AB1-95E5-016CF814324E}" destId="{3EFBB27C-9DF9-4048-9C5B-77AE4A4A266D}" srcOrd="2" destOrd="0" presId="urn:microsoft.com/office/officeart/2005/8/layout/orgChart1"/>
    <dgm:cxn modelId="{2BEF2275-67B0-43D2-BEAC-5BD8AD1C4F12}" type="presParOf" srcId="{483AFBDA-8B8D-4DC5-AF59-C43C91E570A3}" destId="{66E4A801-1513-4486-9854-D2451E4D6605}" srcOrd="2" destOrd="0" presId="urn:microsoft.com/office/officeart/2005/8/layout/orgChart1"/>
    <dgm:cxn modelId="{3ABF808C-87B5-43AF-8552-796B6D1386A2}" type="presParOf" srcId="{4CB4F52A-6B4A-402E-8C28-7212655C7741}" destId="{3B92CC5A-8DA3-4E49-B30B-F1A520B380B4}" srcOrd="12" destOrd="0" presId="urn:microsoft.com/office/officeart/2005/8/layout/orgChart1"/>
    <dgm:cxn modelId="{0D72F5A5-3484-4B20-9462-96CE997FCB9F}" type="presParOf" srcId="{4CB4F52A-6B4A-402E-8C28-7212655C7741}" destId="{BB4BACA8-4A31-4FCE-815A-3CC383416A11}" srcOrd="13" destOrd="0" presId="urn:microsoft.com/office/officeart/2005/8/layout/orgChart1"/>
    <dgm:cxn modelId="{86B701CD-CAA0-43C0-9C88-7641A6FC9B85}" type="presParOf" srcId="{BB4BACA8-4A31-4FCE-815A-3CC383416A11}" destId="{A2640651-6538-41AF-ABC8-0EC403ADFBEF}" srcOrd="0" destOrd="0" presId="urn:microsoft.com/office/officeart/2005/8/layout/orgChart1"/>
    <dgm:cxn modelId="{BC209008-CE0C-4793-B974-E687345631DF}" type="presParOf" srcId="{A2640651-6538-41AF-ABC8-0EC403ADFBEF}" destId="{510D8188-BFA3-444A-814C-BE259619B0C7}" srcOrd="0" destOrd="0" presId="urn:microsoft.com/office/officeart/2005/8/layout/orgChart1"/>
    <dgm:cxn modelId="{FBC8C8A3-F2FF-402F-93C4-F824223EDA35}" type="presParOf" srcId="{A2640651-6538-41AF-ABC8-0EC403ADFBEF}" destId="{7BE20650-99E2-412A-BD65-E7538F4A6204}" srcOrd="1" destOrd="0" presId="urn:microsoft.com/office/officeart/2005/8/layout/orgChart1"/>
    <dgm:cxn modelId="{1A5657EB-336F-4C89-AC26-2F7B29E85B6A}" type="presParOf" srcId="{BB4BACA8-4A31-4FCE-815A-3CC383416A11}" destId="{AFEEEE7E-B590-4057-98A9-9E8E51F79C76}" srcOrd="1" destOrd="0" presId="urn:microsoft.com/office/officeart/2005/8/layout/orgChart1"/>
    <dgm:cxn modelId="{D701623F-C6DF-45BF-A522-6643A1C98E6F}" type="presParOf" srcId="{AFEEEE7E-B590-4057-98A9-9E8E51F79C76}" destId="{C1BA647E-BDB8-49CA-93F8-775D51115C40}" srcOrd="0" destOrd="0" presId="urn:microsoft.com/office/officeart/2005/8/layout/orgChart1"/>
    <dgm:cxn modelId="{F1C70206-44C7-4F79-8EEE-C199F60549B3}" type="presParOf" srcId="{AFEEEE7E-B590-4057-98A9-9E8E51F79C76}" destId="{F7183D96-360A-4867-BF68-1C09F0F81DC0}" srcOrd="1" destOrd="0" presId="urn:microsoft.com/office/officeart/2005/8/layout/orgChart1"/>
    <dgm:cxn modelId="{77F9236B-F385-4C78-86C7-BFC177B650E6}" type="presParOf" srcId="{F7183D96-360A-4867-BF68-1C09F0F81DC0}" destId="{86AED4BF-500C-44AD-A091-BDF433B05EA3}" srcOrd="0" destOrd="0" presId="urn:microsoft.com/office/officeart/2005/8/layout/orgChart1"/>
    <dgm:cxn modelId="{96243AB3-764D-4D46-BB9D-83029A7EA1A5}" type="presParOf" srcId="{86AED4BF-500C-44AD-A091-BDF433B05EA3}" destId="{1E7E9B9E-BE3D-44F2-B797-595E70B50E3F}" srcOrd="0" destOrd="0" presId="urn:microsoft.com/office/officeart/2005/8/layout/orgChart1"/>
    <dgm:cxn modelId="{4E101224-B1B1-48A8-87EB-E6C49AD5ABA9}" type="presParOf" srcId="{86AED4BF-500C-44AD-A091-BDF433B05EA3}" destId="{788DF5AF-1970-4A4B-B446-D2F38D30252D}" srcOrd="1" destOrd="0" presId="urn:microsoft.com/office/officeart/2005/8/layout/orgChart1"/>
    <dgm:cxn modelId="{87275B9B-FC92-408C-9A48-837546A2429F}" type="presParOf" srcId="{F7183D96-360A-4867-BF68-1C09F0F81DC0}" destId="{F74227B5-582F-4940-9D6B-B81D75CFA70D}" srcOrd="1" destOrd="0" presId="urn:microsoft.com/office/officeart/2005/8/layout/orgChart1"/>
    <dgm:cxn modelId="{640153C9-2CF6-4711-A703-F47C1A1ED02D}" type="presParOf" srcId="{F7183D96-360A-4867-BF68-1C09F0F81DC0}" destId="{783E308A-7BE7-47AA-AB2E-F3E767A92CBA}" srcOrd="2" destOrd="0" presId="urn:microsoft.com/office/officeart/2005/8/layout/orgChart1"/>
    <dgm:cxn modelId="{BC237401-A0A7-4684-932F-BC3B68F85A68}" type="presParOf" srcId="{AFEEEE7E-B590-4057-98A9-9E8E51F79C76}" destId="{058320C6-1274-43FC-9958-0E627DB21333}" srcOrd="2" destOrd="0" presId="urn:microsoft.com/office/officeart/2005/8/layout/orgChart1"/>
    <dgm:cxn modelId="{3A67FEED-1E57-47B2-872C-72A4E6464F08}" type="presParOf" srcId="{AFEEEE7E-B590-4057-98A9-9E8E51F79C76}" destId="{7444F85F-0499-45D8-BBD8-0EA6792C29B9}" srcOrd="3" destOrd="0" presId="urn:microsoft.com/office/officeart/2005/8/layout/orgChart1"/>
    <dgm:cxn modelId="{956DAE7E-6392-45BA-9B1D-09B11A7318AA}" type="presParOf" srcId="{7444F85F-0499-45D8-BBD8-0EA6792C29B9}" destId="{39A4FCBA-DE5D-446F-B166-35B9A25E40AC}" srcOrd="0" destOrd="0" presId="urn:microsoft.com/office/officeart/2005/8/layout/orgChart1"/>
    <dgm:cxn modelId="{7C6B9147-6E60-4325-975C-F8C4DFB8559A}" type="presParOf" srcId="{39A4FCBA-DE5D-446F-B166-35B9A25E40AC}" destId="{2401CA4C-E992-4521-9C36-87773E170D3D}" srcOrd="0" destOrd="0" presId="urn:microsoft.com/office/officeart/2005/8/layout/orgChart1"/>
    <dgm:cxn modelId="{C4B534BA-E2D8-4353-A36A-8CFB506538F7}" type="presParOf" srcId="{39A4FCBA-DE5D-446F-B166-35B9A25E40AC}" destId="{911EBAEA-6C51-4991-ACAE-20F476C45E6F}" srcOrd="1" destOrd="0" presId="urn:microsoft.com/office/officeart/2005/8/layout/orgChart1"/>
    <dgm:cxn modelId="{289AEB33-50E1-43BE-81A0-FECAC5A6F119}" type="presParOf" srcId="{7444F85F-0499-45D8-BBD8-0EA6792C29B9}" destId="{919F9860-06C6-4275-B92D-A1921197769F}" srcOrd="1" destOrd="0" presId="urn:microsoft.com/office/officeart/2005/8/layout/orgChart1"/>
    <dgm:cxn modelId="{272A1D43-CD74-43CB-AC5D-8C18964EF46A}" type="presParOf" srcId="{7444F85F-0499-45D8-BBD8-0EA6792C29B9}" destId="{48381C88-323F-4504-8505-E8225344A98F}" srcOrd="2" destOrd="0" presId="urn:microsoft.com/office/officeart/2005/8/layout/orgChart1"/>
    <dgm:cxn modelId="{D0DEE33F-3D30-4238-863B-68DC189E8627}" type="presParOf" srcId="{AFEEEE7E-B590-4057-98A9-9E8E51F79C76}" destId="{D5F4E159-BD7B-4EB5-80D7-40EEDDAC1D8A}" srcOrd="4" destOrd="0" presId="urn:microsoft.com/office/officeart/2005/8/layout/orgChart1"/>
    <dgm:cxn modelId="{36EEAD3C-15C0-4356-BAF8-697675FE48EB}" type="presParOf" srcId="{AFEEEE7E-B590-4057-98A9-9E8E51F79C76}" destId="{C827A682-96EF-4B29-ACD3-3DD015DE1DB8}" srcOrd="5" destOrd="0" presId="urn:microsoft.com/office/officeart/2005/8/layout/orgChart1"/>
    <dgm:cxn modelId="{9248C0D9-18F8-4CA6-9FB8-7BA48DAF4515}" type="presParOf" srcId="{C827A682-96EF-4B29-ACD3-3DD015DE1DB8}" destId="{6A1ABE95-3780-452C-84B0-9B56BBB97507}" srcOrd="0" destOrd="0" presId="urn:microsoft.com/office/officeart/2005/8/layout/orgChart1"/>
    <dgm:cxn modelId="{51EA42C6-5BE4-42DC-A924-8F0913DA9DA8}" type="presParOf" srcId="{6A1ABE95-3780-452C-84B0-9B56BBB97507}" destId="{CFFFD49E-2726-429F-B700-AFAF7AFF4A98}" srcOrd="0" destOrd="0" presId="urn:microsoft.com/office/officeart/2005/8/layout/orgChart1"/>
    <dgm:cxn modelId="{98A8D554-91E1-41E7-B9AB-6CFCB8E37707}" type="presParOf" srcId="{6A1ABE95-3780-452C-84B0-9B56BBB97507}" destId="{44367F53-F0DB-4337-B2AC-C9794AE12095}" srcOrd="1" destOrd="0" presId="urn:microsoft.com/office/officeart/2005/8/layout/orgChart1"/>
    <dgm:cxn modelId="{6E5C086C-4AAE-45E5-B37F-0891A57EBD1F}" type="presParOf" srcId="{C827A682-96EF-4B29-ACD3-3DD015DE1DB8}" destId="{A8D2C961-0FBF-4E84-BF3E-6014AAFE1366}" srcOrd="1" destOrd="0" presId="urn:microsoft.com/office/officeart/2005/8/layout/orgChart1"/>
    <dgm:cxn modelId="{8D348F85-A881-478A-B911-02F4257337A0}" type="presParOf" srcId="{C827A682-96EF-4B29-ACD3-3DD015DE1DB8}" destId="{4AC94334-A2CE-45F2-8028-BA29461D5B75}" srcOrd="2" destOrd="0" presId="urn:microsoft.com/office/officeart/2005/8/layout/orgChart1"/>
    <dgm:cxn modelId="{5AE15F6F-53AB-46EC-9E88-A1B009EDEEB2}" type="presParOf" srcId="{BB4BACA8-4A31-4FCE-815A-3CC383416A11}" destId="{8A19AA9B-7540-42AC-AB0D-4CD1F9E86146}" srcOrd="2" destOrd="0" presId="urn:microsoft.com/office/officeart/2005/8/layout/orgChart1"/>
    <dgm:cxn modelId="{1C89F873-0C71-4195-8B93-48D4A0173A6B}" type="presParOf" srcId="{3CF1DA97-1305-4A25-8234-349A1EDA23E0}" destId="{7744F43E-9739-41F2-BB1D-5D55B823EF23}" srcOrd="2" destOrd="0" presId="urn:microsoft.com/office/officeart/2005/8/layout/orgChart1"/>
    <dgm:cxn modelId="{B42205C2-4EC6-4C2C-B17F-7CF24263FFE8}" type="presParOf" srcId="{A7A32A75-E581-4ACE-A528-48C78FC08439}" destId="{6E873CCB-2A6F-497E-A4E8-748FE37A1C0C}" srcOrd="2" destOrd="0" presId="urn:microsoft.com/office/officeart/2005/8/layout/orgChart1"/>
    <dgm:cxn modelId="{93E2DB4E-02BD-4E72-A477-E4E161835866}" type="presParOf" srcId="{A7A32A75-E581-4ACE-A528-48C78FC08439}" destId="{13E0B0CA-56F8-486A-8E15-27382847CB79}" srcOrd="3" destOrd="0" presId="urn:microsoft.com/office/officeart/2005/8/layout/orgChart1"/>
    <dgm:cxn modelId="{456B21E2-2931-4512-BE66-775C29A3EE1A}" type="presParOf" srcId="{13E0B0CA-56F8-486A-8E15-27382847CB79}" destId="{48F9E365-1499-4F2D-AF30-590B67F9CA44}" srcOrd="0" destOrd="0" presId="urn:microsoft.com/office/officeart/2005/8/layout/orgChart1"/>
    <dgm:cxn modelId="{D9793891-44F7-47D7-A9F6-AEDD1F76379C}" type="presParOf" srcId="{48F9E365-1499-4F2D-AF30-590B67F9CA44}" destId="{E40628F8-BB19-4290-AF6F-5BE30B5276DA}" srcOrd="0" destOrd="0" presId="urn:microsoft.com/office/officeart/2005/8/layout/orgChart1"/>
    <dgm:cxn modelId="{14F696D5-8ED1-4AB6-9F38-B99278675D1F}" type="presParOf" srcId="{48F9E365-1499-4F2D-AF30-590B67F9CA44}" destId="{45295FAA-27F2-4027-8611-DFF0E1D07DF8}" srcOrd="1" destOrd="0" presId="urn:microsoft.com/office/officeart/2005/8/layout/orgChart1"/>
    <dgm:cxn modelId="{FDDCDF70-1C91-4EF6-83F3-32EF615047EF}" type="presParOf" srcId="{13E0B0CA-56F8-486A-8E15-27382847CB79}" destId="{921D4DEF-0F59-4E91-9994-6D6A99609AC7}" srcOrd="1" destOrd="0" presId="urn:microsoft.com/office/officeart/2005/8/layout/orgChart1"/>
    <dgm:cxn modelId="{B67AC48E-2EFC-4BE5-883B-4CB379D6D1ED}" type="presParOf" srcId="{13E0B0CA-56F8-486A-8E15-27382847CB79}" destId="{06723B29-B715-4C21-968D-5C41BC17A998}" srcOrd="2" destOrd="0" presId="urn:microsoft.com/office/officeart/2005/8/layout/orgChart1"/>
    <dgm:cxn modelId="{272E0CB5-72CA-406C-9176-84D032122157}" type="presParOf" srcId="{C14654D6-D23C-4972-B2A2-ECAE7E96F09D}" destId="{C6705B26-2A65-4540-A98F-D16E1B67733C}" srcOrd="2" destOrd="0" presId="urn:microsoft.com/office/officeart/2005/8/layout/orgChart1"/>
    <dgm:cxn modelId="{FDAE4B31-6DCE-4A28-AF17-677B44116695}" type="presParOf" srcId="{25F8FE80-45BF-47FA-AAAB-727B215B61E8}" destId="{966CDD7C-D58E-4BCD-80A4-8D6C8953A6BC}" srcOrd="1" destOrd="0" presId="urn:microsoft.com/office/officeart/2005/8/layout/orgChart1"/>
    <dgm:cxn modelId="{117EFE0A-4933-4B4B-B2D8-225BF4FC6023}" type="presParOf" srcId="{966CDD7C-D58E-4BCD-80A4-8D6C8953A6BC}" destId="{016CC21F-9718-4685-AA75-56749659F819}" srcOrd="0" destOrd="0" presId="urn:microsoft.com/office/officeart/2005/8/layout/orgChart1"/>
    <dgm:cxn modelId="{86C6EEED-19A2-435A-83AC-78BCD768FC0B}" type="presParOf" srcId="{016CC21F-9718-4685-AA75-56749659F819}" destId="{414E863C-3022-4EBE-84F6-0A8BF6595B86}" srcOrd="0" destOrd="0" presId="urn:microsoft.com/office/officeart/2005/8/layout/orgChart1"/>
    <dgm:cxn modelId="{0ADE59FE-6D51-4DF1-BFFD-3516508EFC40}" type="presParOf" srcId="{016CC21F-9718-4685-AA75-56749659F819}" destId="{BEA88D39-6E58-4DCF-8695-DCAA0C4B3B1E}" srcOrd="1" destOrd="0" presId="urn:microsoft.com/office/officeart/2005/8/layout/orgChart1"/>
    <dgm:cxn modelId="{6DAC1659-DBDE-4E85-B203-F1D189178D5F}" type="presParOf" srcId="{966CDD7C-D58E-4BCD-80A4-8D6C8953A6BC}" destId="{EFF7B3A2-A69C-4CD5-B56A-A473E662B122}" srcOrd="1" destOrd="0" presId="urn:microsoft.com/office/officeart/2005/8/layout/orgChart1"/>
    <dgm:cxn modelId="{5639F538-3618-4E61-86AE-969FAAE91EE1}" type="presParOf" srcId="{966CDD7C-D58E-4BCD-80A4-8D6C8953A6BC}" destId="{9CDF4CF8-F7F6-4420-9A54-9399626BE135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E873CCB-2A6F-497E-A4E8-748FE37A1C0C}">
      <dsp:nvSpPr>
        <dsp:cNvPr id="0" name=""/>
        <dsp:cNvSpPr/>
      </dsp:nvSpPr>
      <dsp:spPr>
        <a:xfrm>
          <a:off x="6313175" y="876430"/>
          <a:ext cx="757262" cy="26285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1425"/>
              </a:lnTo>
              <a:lnTo>
                <a:pt x="757262" y="131425"/>
              </a:lnTo>
              <a:lnTo>
                <a:pt x="757262" y="26285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5F4E159-BD7B-4EB5-80D7-40EEDDAC1D8A}">
      <dsp:nvSpPr>
        <dsp:cNvPr id="0" name=""/>
        <dsp:cNvSpPr/>
      </dsp:nvSpPr>
      <dsp:spPr>
        <a:xfrm>
          <a:off x="9977449" y="2653806"/>
          <a:ext cx="187751" cy="235314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53146"/>
              </a:lnTo>
              <a:lnTo>
                <a:pt x="187751" y="235314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58320C6-1274-43FC-9958-0E627DB21333}">
      <dsp:nvSpPr>
        <dsp:cNvPr id="0" name=""/>
        <dsp:cNvSpPr/>
      </dsp:nvSpPr>
      <dsp:spPr>
        <a:xfrm>
          <a:off x="9977449" y="2653806"/>
          <a:ext cx="187751" cy="146445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64457"/>
              </a:lnTo>
              <a:lnTo>
                <a:pt x="187751" y="146445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1BA647E-BDB8-49CA-93F8-775D51115C40}">
      <dsp:nvSpPr>
        <dsp:cNvPr id="0" name=""/>
        <dsp:cNvSpPr/>
      </dsp:nvSpPr>
      <dsp:spPr>
        <a:xfrm>
          <a:off x="9977449" y="2653806"/>
          <a:ext cx="187751" cy="57576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75769"/>
              </a:lnTo>
              <a:lnTo>
                <a:pt x="187751" y="57576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B92CC5A-8DA3-4E49-B30B-F1A520B380B4}">
      <dsp:nvSpPr>
        <dsp:cNvPr id="0" name=""/>
        <dsp:cNvSpPr/>
      </dsp:nvSpPr>
      <dsp:spPr>
        <a:xfrm>
          <a:off x="5555913" y="1765118"/>
          <a:ext cx="4922205" cy="26285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1425"/>
              </a:lnTo>
              <a:lnTo>
                <a:pt x="4922205" y="131425"/>
              </a:lnTo>
              <a:lnTo>
                <a:pt x="4922205" y="26285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B47B520-D1C1-4F2C-BBB9-783BB151008F}">
      <dsp:nvSpPr>
        <dsp:cNvPr id="0" name=""/>
        <dsp:cNvSpPr/>
      </dsp:nvSpPr>
      <dsp:spPr>
        <a:xfrm>
          <a:off x="8462924" y="3542494"/>
          <a:ext cx="187751" cy="146445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64457"/>
              </a:lnTo>
              <a:lnTo>
                <a:pt x="187751" y="146445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0E2C39D-88A3-4BC7-BC84-6AE3B989DCC2}">
      <dsp:nvSpPr>
        <dsp:cNvPr id="0" name=""/>
        <dsp:cNvSpPr/>
      </dsp:nvSpPr>
      <dsp:spPr>
        <a:xfrm>
          <a:off x="8462924" y="3542494"/>
          <a:ext cx="187751" cy="57576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75769"/>
              </a:lnTo>
              <a:lnTo>
                <a:pt x="187751" y="57576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5C9E848-12CC-419F-A66D-03317508277A}">
      <dsp:nvSpPr>
        <dsp:cNvPr id="0" name=""/>
        <dsp:cNvSpPr/>
      </dsp:nvSpPr>
      <dsp:spPr>
        <a:xfrm>
          <a:off x="8206331" y="2653806"/>
          <a:ext cx="757262" cy="26285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1425"/>
              </a:lnTo>
              <a:lnTo>
                <a:pt x="757262" y="131425"/>
              </a:lnTo>
              <a:lnTo>
                <a:pt x="757262" y="26285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10D4482-DDD6-43A9-A28E-AEFDF24B9F63}">
      <dsp:nvSpPr>
        <dsp:cNvPr id="0" name=""/>
        <dsp:cNvSpPr/>
      </dsp:nvSpPr>
      <dsp:spPr>
        <a:xfrm>
          <a:off x="6948399" y="3542494"/>
          <a:ext cx="187751" cy="235314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53146"/>
              </a:lnTo>
              <a:lnTo>
                <a:pt x="187751" y="235314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7613924-32FA-4A2A-92F7-96F6DDC32A18}">
      <dsp:nvSpPr>
        <dsp:cNvPr id="0" name=""/>
        <dsp:cNvSpPr/>
      </dsp:nvSpPr>
      <dsp:spPr>
        <a:xfrm>
          <a:off x="6948399" y="3542494"/>
          <a:ext cx="187751" cy="146445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64457"/>
              </a:lnTo>
              <a:lnTo>
                <a:pt x="187751" y="146445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D8983E1-B476-49D8-8A1D-8C79472A71B9}">
      <dsp:nvSpPr>
        <dsp:cNvPr id="0" name=""/>
        <dsp:cNvSpPr/>
      </dsp:nvSpPr>
      <dsp:spPr>
        <a:xfrm>
          <a:off x="6948399" y="3542494"/>
          <a:ext cx="187751" cy="57576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75769"/>
              </a:lnTo>
              <a:lnTo>
                <a:pt x="187751" y="57576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009D9D1-EAE7-4768-8CEC-0D947300BF20}">
      <dsp:nvSpPr>
        <dsp:cNvPr id="0" name=""/>
        <dsp:cNvSpPr/>
      </dsp:nvSpPr>
      <dsp:spPr>
        <a:xfrm>
          <a:off x="7449069" y="2653806"/>
          <a:ext cx="757262" cy="262851"/>
        </a:xfrm>
        <a:custGeom>
          <a:avLst/>
          <a:gdLst/>
          <a:ahLst/>
          <a:cxnLst/>
          <a:rect l="0" t="0" r="0" b="0"/>
          <a:pathLst>
            <a:path>
              <a:moveTo>
                <a:pt x="757262" y="0"/>
              </a:moveTo>
              <a:lnTo>
                <a:pt x="757262" y="131425"/>
              </a:lnTo>
              <a:lnTo>
                <a:pt x="0" y="131425"/>
              </a:lnTo>
              <a:lnTo>
                <a:pt x="0" y="26285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A661617-06FD-40AA-AE69-AE48A5A80957}">
      <dsp:nvSpPr>
        <dsp:cNvPr id="0" name=""/>
        <dsp:cNvSpPr/>
      </dsp:nvSpPr>
      <dsp:spPr>
        <a:xfrm>
          <a:off x="5555913" y="1765118"/>
          <a:ext cx="2650418" cy="26285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1425"/>
              </a:lnTo>
              <a:lnTo>
                <a:pt x="2650418" y="131425"/>
              </a:lnTo>
              <a:lnTo>
                <a:pt x="2650418" y="26285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CE2E2BB-266F-4562-99EE-1A7C3E28C130}">
      <dsp:nvSpPr>
        <dsp:cNvPr id="0" name=""/>
        <dsp:cNvSpPr/>
      </dsp:nvSpPr>
      <dsp:spPr>
        <a:xfrm>
          <a:off x="5555913" y="1765118"/>
          <a:ext cx="1135893" cy="26285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1425"/>
              </a:lnTo>
              <a:lnTo>
                <a:pt x="1135893" y="131425"/>
              </a:lnTo>
              <a:lnTo>
                <a:pt x="1135893" y="26285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F3079B8-C545-4E7B-9E3E-4CB3668FA671}">
      <dsp:nvSpPr>
        <dsp:cNvPr id="0" name=""/>
        <dsp:cNvSpPr/>
      </dsp:nvSpPr>
      <dsp:spPr>
        <a:xfrm>
          <a:off x="4676612" y="2653806"/>
          <a:ext cx="187751" cy="146445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64457"/>
              </a:lnTo>
              <a:lnTo>
                <a:pt x="187751" y="146445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5FE7AD1-E79B-4722-BBE4-6E9B62A0A62E}">
      <dsp:nvSpPr>
        <dsp:cNvPr id="0" name=""/>
        <dsp:cNvSpPr/>
      </dsp:nvSpPr>
      <dsp:spPr>
        <a:xfrm>
          <a:off x="4676612" y="2653806"/>
          <a:ext cx="187751" cy="57576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75769"/>
              </a:lnTo>
              <a:lnTo>
                <a:pt x="187751" y="57576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6DD5D1C-6FD4-4AB7-B198-683EF0328EFB}">
      <dsp:nvSpPr>
        <dsp:cNvPr id="0" name=""/>
        <dsp:cNvSpPr/>
      </dsp:nvSpPr>
      <dsp:spPr>
        <a:xfrm>
          <a:off x="5177282" y="1765118"/>
          <a:ext cx="378631" cy="262851"/>
        </a:xfrm>
        <a:custGeom>
          <a:avLst/>
          <a:gdLst/>
          <a:ahLst/>
          <a:cxnLst/>
          <a:rect l="0" t="0" r="0" b="0"/>
          <a:pathLst>
            <a:path>
              <a:moveTo>
                <a:pt x="378631" y="0"/>
              </a:moveTo>
              <a:lnTo>
                <a:pt x="378631" y="131425"/>
              </a:lnTo>
              <a:lnTo>
                <a:pt x="0" y="131425"/>
              </a:lnTo>
              <a:lnTo>
                <a:pt x="0" y="26285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2E319D6-1E77-467C-9E1A-03F60C3172B7}">
      <dsp:nvSpPr>
        <dsp:cNvPr id="0" name=""/>
        <dsp:cNvSpPr/>
      </dsp:nvSpPr>
      <dsp:spPr>
        <a:xfrm>
          <a:off x="3662757" y="1765118"/>
          <a:ext cx="1893156" cy="262851"/>
        </a:xfrm>
        <a:custGeom>
          <a:avLst/>
          <a:gdLst/>
          <a:ahLst/>
          <a:cxnLst/>
          <a:rect l="0" t="0" r="0" b="0"/>
          <a:pathLst>
            <a:path>
              <a:moveTo>
                <a:pt x="1893156" y="0"/>
              </a:moveTo>
              <a:lnTo>
                <a:pt x="1893156" y="131425"/>
              </a:lnTo>
              <a:lnTo>
                <a:pt x="0" y="131425"/>
              </a:lnTo>
              <a:lnTo>
                <a:pt x="0" y="26285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04BBF2F-3AB3-498E-9A64-50CDD24EEC76}">
      <dsp:nvSpPr>
        <dsp:cNvPr id="0" name=""/>
        <dsp:cNvSpPr/>
      </dsp:nvSpPr>
      <dsp:spPr>
        <a:xfrm>
          <a:off x="1647563" y="2653806"/>
          <a:ext cx="187751" cy="32418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41834"/>
              </a:lnTo>
              <a:lnTo>
                <a:pt x="187751" y="324183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101C37E-ADDC-49B7-B404-FB6DABF6FB3D}">
      <dsp:nvSpPr>
        <dsp:cNvPr id="0" name=""/>
        <dsp:cNvSpPr/>
      </dsp:nvSpPr>
      <dsp:spPr>
        <a:xfrm>
          <a:off x="1647563" y="2653806"/>
          <a:ext cx="187751" cy="235314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53146"/>
              </a:lnTo>
              <a:lnTo>
                <a:pt x="187751" y="235314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E4188BA-E2A8-4F37-986C-8335F78BD12D}">
      <dsp:nvSpPr>
        <dsp:cNvPr id="0" name=""/>
        <dsp:cNvSpPr/>
      </dsp:nvSpPr>
      <dsp:spPr>
        <a:xfrm>
          <a:off x="1647563" y="2653806"/>
          <a:ext cx="187751" cy="146445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64457"/>
              </a:lnTo>
              <a:lnTo>
                <a:pt x="187751" y="146445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BC573DE-A35F-436A-B2D6-28682808D760}">
      <dsp:nvSpPr>
        <dsp:cNvPr id="0" name=""/>
        <dsp:cNvSpPr/>
      </dsp:nvSpPr>
      <dsp:spPr>
        <a:xfrm>
          <a:off x="1647563" y="2653806"/>
          <a:ext cx="187751" cy="57576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75769"/>
              </a:lnTo>
              <a:lnTo>
                <a:pt x="187751" y="57576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00640E4-33EF-4024-B2F9-3EDAEDEF579D}">
      <dsp:nvSpPr>
        <dsp:cNvPr id="0" name=""/>
        <dsp:cNvSpPr/>
      </dsp:nvSpPr>
      <dsp:spPr>
        <a:xfrm>
          <a:off x="2148232" y="1765118"/>
          <a:ext cx="3407680" cy="262851"/>
        </a:xfrm>
        <a:custGeom>
          <a:avLst/>
          <a:gdLst/>
          <a:ahLst/>
          <a:cxnLst/>
          <a:rect l="0" t="0" r="0" b="0"/>
          <a:pathLst>
            <a:path>
              <a:moveTo>
                <a:pt x="3407680" y="0"/>
              </a:moveTo>
              <a:lnTo>
                <a:pt x="3407680" y="131425"/>
              </a:lnTo>
              <a:lnTo>
                <a:pt x="0" y="131425"/>
              </a:lnTo>
              <a:lnTo>
                <a:pt x="0" y="26285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957D5BD-1E76-46F4-94F7-A0F0821090ED}">
      <dsp:nvSpPr>
        <dsp:cNvPr id="0" name=""/>
        <dsp:cNvSpPr/>
      </dsp:nvSpPr>
      <dsp:spPr>
        <a:xfrm>
          <a:off x="133038" y="2653806"/>
          <a:ext cx="187751" cy="146445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64457"/>
              </a:lnTo>
              <a:lnTo>
                <a:pt x="187751" y="146445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37B8087-4AF9-4C41-BE0D-A8EFADBE3B0D}">
      <dsp:nvSpPr>
        <dsp:cNvPr id="0" name=""/>
        <dsp:cNvSpPr/>
      </dsp:nvSpPr>
      <dsp:spPr>
        <a:xfrm>
          <a:off x="133038" y="2653806"/>
          <a:ext cx="187751" cy="57576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75769"/>
              </a:lnTo>
              <a:lnTo>
                <a:pt x="187751" y="57576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0ED4D19-4FE9-4D9C-96A9-4D3EA0E6263F}">
      <dsp:nvSpPr>
        <dsp:cNvPr id="0" name=""/>
        <dsp:cNvSpPr/>
      </dsp:nvSpPr>
      <dsp:spPr>
        <a:xfrm>
          <a:off x="633707" y="1765118"/>
          <a:ext cx="4922205" cy="262851"/>
        </a:xfrm>
        <a:custGeom>
          <a:avLst/>
          <a:gdLst/>
          <a:ahLst/>
          <a:cxnLst/>
          <a:rect l="0" t="0" r="0" b="0"/>
          <a:pathLst>
            <a:path>
              <a:moveTo>
                <a:pt x="4922205" y="0"/>
              </a:moveTo>
              <a:lnTo>
                <a:pt x="4922205" y="131425"/>
              </a:lnTo>
              <a:lnTo>
                <a:pt x="0" y="131425"/>
              </a:lnTo>
              <a:lnTo>
                <a:pt x="0" y="26285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74E472A-E694-4AE5-B810-39D37877B66F}">
      <dsp:nvSpPr>
        <dsp:cNvPr id="0" name=""/>
        <dsp:cNvSpPr/>
      </dsp:nvSpPr>
      <dsp:spPr>
        <a:xfrm>
          <a:off x="5555913" y="876430"/>
          <a:ext cx="757262" cy="262851"/>
        </a:xfrm>
        <a:custGeom>
          <a:avLst/>
          <a:gdLst/>
          <a:ahLst/>
          <a:cxnLst/>
          <a:rect l="0" t="0" r="0" b="0"/>
          <a:pathLst>
            <a:path>
              <a:moveTo>
                <a:pt x="757262" y="0"/>
              </a:moveTo>
              <a:lnTo>
                <a:pt x="757262" y="131425"/>
              </a:lnTo>
              <a:lnTo>
                <a:pt x="0" y="131425"/>
              </a:lnTo>
              <a:lnTo>
                <a:pt x="0" y="26285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949697A-128A-471C-87AC-E1D6CFD96C0A}">
      <dsp:nvSpPr>
        <dsp:cNvPr id="0" name=""/>
        <dsp:cNvSpPr/>
      </dsp:nvSpPr>
      <dsp:spPr>
        <a:xfrm>
          <a:off x="5687339" y="250593"/>
          <a:ext cx="1251673" cy="62583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>
              <a:solidFill>
                <a:schemeClr val="tx1"/>
              </a:solidFill>
            </a:rPr>
            <a:t>Board of Directors</a:t>
          </a:r>
          <a:endParaRPr lang="en-US" sz="1000" kern="1200" dirty="0">
            <a:solidFill>
              <a:schemeClr val="tx1"/>
            </a:solidFill>
          </a:endParaRPr>
        </a:p>
      </dsp:txBody>
      <dsp:txXfrm>
        <a:off x="5687339" y="250593"/>
        <a:ext cx="1251673" cy="625836"/>
      </dsp:txXfrm>
    </dsp:sp>
    <dsp:sp modelId="{C62A7F95-BB8D-43C4-A9CB-BC7331BD96D7}">
      <dsp:nvSpPr>
        <dsp:cNvPr id="0" name=""/>
        <dsp:cNvSpPr/>
      </dsp:nvSpPr>
      <dsp:spPr>
        <a:xfrm>
          <a:off x="4930076" y="1139281"/>
          <a:ext cx="1251673" cy="62583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smtClean="0">
              <a:solidFill>
                <a:schemeClr val="tx1"/>
              </a:solidFill>
            </a:rPr>
            <a:t>CEO and Co-founder</a:t>
          </a:r>
          <a:endParaRPr lang="en-US" sz="1000" kern="1200" dirty="0" smtClean="0">
            <a:solidFill>
              <a:schemeClr val="tx1"/>
            </a:solidFill>
          </a:endParaRP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>
              <a:solidFill>
                <a:schemeClr val="tx1"/>
              </a:solidFill>
            </a:rPr>
            <a:t>Emma Stewart</a:t>
          </a:r>
          <a:endParaRPr lang="en-US" sz="1000" kern="1200" dirty="0">
            <a:solidFill>
              <a:schemeClr val="tx1"/>
            </a:solidFill>
          </a:endParaRPr>
        </a:p>
      </dsp:txBody>
      <dsp:txXfrm>
        <a:off x="4930076" y="1139281"/>
        <a:ext cx="1251673" cy="625836"/>
      </dsp:txXfrm>
    </dsp:sp>
    <dsp:sp modelId="{C07B55F6-7CBA-4FD6-8A29-496378A9A313}">
      <dsp:nvSpPr>
        <dsp:cNvPr id="0" name=""/>
        <dsp:cNvSpPr/>
      </dsp:nvSpPr>
      <dsp:spPr>
        <a:xfrm>
          <a:off x="7870" y="2027970"/>
          <a:ext cx="1251673" cy="62583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>
              <a:solidFill>
                <a:schemeClr val="tx1"/>
              </a:solidFill>
            </a:rPr>
            <a:t>Operations Director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>
              <a:solidFill>
                <a:schemeClr val="tx1"/>
              </a:solidFill>
            </a:rPr>
            <a:t>Poornima Kirloskar-Saini</a:t>
          </a:r>
          <a:endParaRPr lang="en-US" sz="1000" kern="1200" dirty="0">
            <a:solidFill>
              <a:schemeClr val="tx1"/>
            </a:solidFill>
          </a:endParaRPr>
        </a:p>
      </dsp:txBody>
      <dsp:txXfrm>
        <a:off x="7870" y="2027970"/>
        <a:ext cx="1251673" cy="625836"/>
      </dsp:txXfrm>
    </dsp:sp>
    <dsp:sp modelId="{E1C3FB5C-240C-4C19-8F9F-2E3976C7AD77}">
      <dsp:nvSpPr>
        <dsp:cNvPr id="0" name=""/>
        <dsp:cNvSpPr/>
      </dsp:nvSpPr>
      <dsp:spPr>
        <a:xfrm>
          <a:off x="320789" y="2916658"/>
          <a:ext cx="1251673" cy="62583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>
              <a:solidFill>
                <a:schemeClr val="tx1"/>
              </a:solidFill>
            </a:rPr>
            <a:t>Career Coach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>
              <a:solidFill>
                <a:schemeClr val="tx1"/>
              </a:solidFill>
            </a:rPr>
            <a:t>Antoinette Peters-</a:t>
          </a:r>
          <a:r>
            <a:rPr lang="en-US" sz="1000" kern="1200" dirty="0" err="1" smtClean="0">
              <a:solidFill>
                <a:schemeClr val="tx1"/>
              </a:solidFill>
            </a:rPr>
            <a:t>Adenie</a:t>
          </a:r>
          <a:endParaRPr lang="en-US" sz="1000" kern="1200" dirty="0">
            <a:solidFill>
              <a:schemeClr val="tx1"/>
            </a:solidFill>
          </a:endParaRPr>
        </a:p>
      </dsp:txBody>
      <dsp:txXfrm>
        <a:off x="320789" y="2916658"/>
        <a:ext cx="1251673" cy="625836"/>
      </dsp:txXfrm>
    </dsp:sp>
    <dsp:sp modelId="{55482E23-D7E1-43BB-BFF7-62451272A990}">
      <dsp:nvSpPr>
        <dsp:cNvPr id="0" name=""/>
        <dsp:cNvSpPr/>
      </dsp:nvSpPr>
      <dsp:spPr>
        <a:xfrm>
          <a:off x="320789" y="3805346"/>
          <a:ext cx="1251673" cy="62583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>
              <a:solidFill>
                <a:schemeClr val="tx1"/>
              </a:solidFill>
            </a:rPr>
            <a:t>Project Co-</a:t>
          </a:r>
          <a:r>
            <a:rPr lang="en-US" sz="1000" kern="1200" dirty="0" err="1" smtClean="0">
              <a:solidFill>
                <a:schemeClr val="tx1"/>
              </a:solidFill>
            </a:rPr>
            <a:t>ordinator</a:t>
          </a:r>
          <a:r>
            <a:rPr lang="en-US" sz="1000" kern="1200" dirty="0" smtClean="0">
              <a:solidFill>
                <a:schemeClr val="tx1"/>
              </a:solidFill>
            </a:rPr>
            <a:t> &amp; PA to </a:t>
          </a:r>
          <a:r>
            <a:rPr lang="en-US" sz="1000" kern="1200" smtClean="0">
              <a:solidFill>
                <a:schemeClr val="tx1"/>
              </a:solidFill>
            </a:rPr>
            <a:t>Emma Stewart</a:t>
          </a:r>
          <a:endParaRPr lang="en-US" sz="1000" kern="1200" dirty="0" smtClean="0">
            <a:solidFill>
              <a:schemeClr val="tx1"/>
            </a:solidFill>
          </a:endParaRP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>
              <a:solidFill>
                <a:schemeClr val="tx1"/>
              </a:solidFill>
            </a:rPr>
            <a:t>Julie Barrett</a:t>
          </a:r>
          <a:endParaRPr lang="en-US" sz="1000" kern="1200" dirty="0">
            <a:solidFill>
              <a:schemeClr val="tx1"/>
            </a:solidFill>
          </a:endParaRPr>
        </a:p>
      </dsp:txBody>
      <dsp:txXfrm>
        <a:off x="320789" y="3805346"/>
        <a:ext cx="1251673" cy="625836"/>
      </dsp:txXfrm>
    </dsp:sp>
    <dsp:sp modelId="{93000D2F-4A0B-40B5-BE53-C1C19D6337BC}">
      <dsp:nvSpPr>
        <dsp:cNvPr id="0" name=""/>
        <dsp:cNvSpPr/>
      </dsp:nvSpPr>
      <dsp:spPr>
        <a:xfrm>
          <a:off x="1522395" y="2027970"/>
          <a:ext cx="1251673" cy="62583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err="1" smtClean="0">
              <a:solidFill>
                <a:schemeClr val="tx1"/>
              </a:solidFill>
            </a:rPr>
            <a:t>Programme</a:t>
          </a:r>
          <a:r>
            <a:rPr lang="en-US" sz="1000" kern="1200" dirty="0" smtClean="0">
              <a:solidFill>
                <a:schemeClr val="tx1"/>
              </a:solidFill>
            </a:rPr>
            <a:t> Director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>
              <a:solidFill>
                <a:schemeClr val="tx1"/>
              </a:solidFill>
            </a:rPr>
            <a:t>Claire Campbell</a:t>
          </a:r>
        </a:p>
      </dsp:txBody>
      <dsp:txXfrm>
        <a:off x="1522395" y="2027970"/>
        <a:ext cx="1251673" cy="625836"/>
      </dsp:txXfrm>
    </dsp:sp>
    <dsp:sp modelId="{F0430642-8065-4100-ADE1-F33094F0AEEC}">
      <dsp:nvSpPr>
        <dsp:cNvPr id="0" name=""/>
        <dsp:cNvSpPr/>
      </dsp:nvSpPr>
      <dsp:spPr>
        <a:xfrm>
          <a:off x="1835314" y="2916658"/>
          <a:ext cx="1251673" cy="62583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>
              <a:solidFill>
                <a:schemeClr val="tx1"/>
              </a:solidFill>
            </a:rPr>
            <a:t>Principal Consultant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>
              <a:solidFill>
                <a:schemeClr val="tx1"/>
              </a:solidFill>
            </a:rPr>
            <a:t>Melissa </a:t>
          </a:r>
          <a:r>
            <a:rPr lang="en-US" sz="1000" kern="1200" dirty="0" err="1" smtClean="0">
              <a:solidFill>
                <a:schemeClr val="tx1"/>
              </a:solidFill>
            </a:rPr>
            <a:t>Buntine</a:t>
          </a:r>
          <a:endParaRPr lang="en-US" sz="1000" kern="1200" dirty="0">
            <a:solidFill>
              <a:schemeClr val="tx1"/>
            </a:solidFill>
          </a:endParaRPr>
        </a:p>
      </dsp:txBody>
      <dsp:txXfrm>
        <a:off x="1835314" y="2916658"/>
        <a:ext cx="1251673" cy="625836"/>
      </dsp:txXfrm>
    </dsp:sp>
    <dsp:sp modelId="{17D5C832-7820-4BEA-A4B7-7990B1AB9963}">
      <dsp:nvSpPr>
        <dsp:cNvPr id="0" name=""/>
        <dsp:cNvSpPr/>
      </dsp:nvSpPr>
      <dsp:spPr>
        <a:xfrm>
          <a:off x="1835314" y="3805346"/>
          <a:ext cx="1251673" cy="62583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>
              <a:solidFill>
                <a:schemeClr val="tx1"/>
              </a:solidFill>
            </a:rPr>
            <a:t>L&amp;D Consultant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>
              <a:solidFill>
                <a:schemeClr val="tx1"/>
              </a:solidFill>
            </a:rPr>
            <a:t>Helen Law</a:t>
          </a:r>
          <a:endParaRPr lang="en-US" sz="1000" kern="1200" dirty="0">
            <a:solidFill>
              <a:schemeClr val="tx1"/>
            </a:solidFill>
          </a:endParaRPr>
        </a:p>
      </dsp:txBody>
      <dsp:txXfrm>
        <a:off x="1835314" y="3805346"/>
        <a:ext cx="1251673" cy="625836"/>
      </dsp:txXfrm>
    </dsp:sp>
    <dsp:sp modelId="{DCF3EB38-AAB0-424B-B6BB-AF36958A4304}">
      <dsp:nvSpPr>
        <dsp:cNvPr id="0" name=""/>
        <dsp:cNvSpPr/>
      </dsp:nvSpPr>
      <dsp:spPr>
        <a:xfrm>
          <a:off x="1835314" y="4694034"/>
          <a:ext cx="1251673" cy="62583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>
              <a:solidFill>
                <a:schemeClr val="tx1"/>
              </a:solidFill>
            </a:rPr>
            <a:t>Account Manager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>
              <a:solidFill>
                <a:schemeClr val="tx1"/>
              </a:solidFill>
            </a:rPr>
            <a:t>Chloe Elms</a:t>
          </a:r>
          <a:endParaRPr lang="en-US" sz="1000" kern="1200" dirty="0">
            <a:solidFill>
              <a:schemeClr val="tx1"/>
            </a:solidFill>
          </a:endParaRPr>
        </a:p>
      </dsp:txBody>
      <dsp:txXfrm>
        <a:off x="1835314" y="4694034"/>
        <a:ext cx="1251673" cy="625836"/>
      </dsp:txXfrm>
    </dsp:sp>
    <dsp:sp modelId="{5ABDA28F-CA08-41AD-AD7E-37199D26AD46}">
      <dsp:nvSpPr>
        <dsp:cNvPr id="0" name=""/>
        <dsp:cNvSpPr/>
      </dsp:nvSpPr>
      <dsp:spPr>
        <a:xfrm>
          <a:off x="1835314" y="5582722"/>
          <a:ext cx="1251673" cy="62583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>
              <a:solidFill>
                <a:schemeClr val="tx1"/>
              </a:solidFill>
            </a:rPr>
            <a:t>Principal Consultant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>
              <a:solidFill>
                <a:schemeClr val="tx1"/>
              </a:solidFill>
            </a:rPr>
            <a:t>Claire Bettney</a:t>
          </a:r>
          <a:endParaRPr lang="en-US" sz="1000" kern="1200" dirty="0">
            <a:solidFill>
              <a:schemeClr val="tx1"/>
            </a:solidFill>
          </a:endParaRPr>
        </a:p>
      </dsp:txBody>
      <dsp:txXfrm>
        <a:off x="1835314" y="5582722"/>
        <a:ext cx="1251673" cy="625836"/>
      </dsp:txXfrm>
    </dsp:sp>
    <dsp:sp modelId="{DFC0DD8A-0FFF-43DE-89B7-9D67A3262E43}">
      <dsp:nvSpPr>
        <dsp:cNvPr id="0" name=""/>
        <dsp:cNvSpPr/>
      </dsp:nvSpPr>
      <dsp:spPr>
        <a:xfrm>
          <a:off x="3036920" y="2027970"/>
          <a:ext cx="1251673" cy="62583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err="1" smtClean="0">
              <a:solidFill>
                <a:schemeClr val="tx1"/>
              </a:solidFill>
            </a:rPr>
            <a:t>Programme</a:t>
          </a:r>
          <a:r>
            <a:rPr lang="en-US" sz="1000" kern="1200" dirty="0" smtClean="0">
              <a:solidFill>
                <a:schemeClr val="tx1"/>
              </a:solidFill>
            </a:rPr>
            <a:t> Director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>
              <a:solidFill>
                <a:schemeClr val="tx1"/>
              </a:solidFill>
            </a:rPr>
            <a:t>vacant</a:t>
          </a:r>
          <a:endParaRPr lang="en-US" sz="1000" kern="1200" dirty="0">
            <a:solidFill>
              <a:schemeClr val="tx1"/>
            </a:solidFill>
          </a:endParaRPr>
        </a:p>
      </dsp:txBody>
      <dsp:txXfrm>
        <a:off x="3036920" y="2027970"/>
        <a:ext cx="1251673" cy="625836"/>
      </dsp:txXfrm>
    </dsp:sp>
    <dsp:sp modelId="{94DF292F-BD2B-42F8-89F5-F5B88E2177C6}">
      <dsp:nvSpPr>
        <dsp:cNvPr id="0" name=""/>
        <dsp:cNvSpPr/>
      </dsp:nvSpPr>
      <dsp:spPr>
        <a:xfrm>
          <a:off x="4551445" y="2027970"/>
          <a:ext cx="1251673" cy="62583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>
              <a:solidFill>
                <a:schemeClr val="tx1"/>
              </a:solidFill>
            </a:rPr>
            <a:t>Director of Research &amp; Consultancy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>
              <a:solidFill>
                <a:schemeClr val="tx1"/>
              </a:solidFill>
            </a:rPr>
            <a:t>Charlotte Gascoigne</a:t>
          </a:r>
          <a:endParaRPr lang="en-US" sz="1000" kern="1200" dirty="0">
            <a:solidFill>
              <a:schemeClr val="tx1"/>
            </a:solidFill>
          </a:endParaRPr>
        </a:p>
      </dsp:txBody>
      <dsp:txXfrm>
        <a:off x="4551445" y="2027970"/>
        <a:ext cx="1251673" cy="625836"/>
      </dsp:txXfrm>
    </dsp:sp>
    <dsp:sp modelId="{594EC5F3-6AB2-4BCC-AF2B-025FDEA79141}">
      <dsp:nvSpPr>
        <dsp:cNvPr id="0" name=""/>
        <dsp:cNvSpPr/>
      </dsp:nvSpPr>
      <dsp:spPr>
        <a:xfrm>
          <a:off x="4864363" y="2916658"/>
          <a:ext cx="1251673" cy="62583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>
              <a:solidFill>
                <a:schemeClr val="tx1"/>
              </a:solidFill>
            </a:rPr>
            <a:t>Principal Consultant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>
              <a:solidFill>
                <a:schemeClr val="tx1"/>
              </a:solidFill>
            </a:rPr>
            <a:t>Pernille Solvik</a:t>
          </a:r>
          <a:endParaRPr lang="en-US" sz="1000" kern="1200" dirty="0" smtClean="0">
            <a:solidFill>
              <a:schemeClr val="tx1"/>
            </a:solidFill>
          </a:endParaRPr>
        </a:p>
      </dsp:txBody>
      <dsp:txXfrm>
        <a:off x="4864363" y="2916658"/>
        <a:ext cx="1251673" cy="625836"/>
      </dsp:txXfrm>
    </dsp:sp>
    <dsp:sp modelId="{DAED4B4E-A689-4E99-8832-1905D43AC0F9}">
      <dsp:nvSpPr>
        <dsp:cNvPr id="0" name=""/>
        <dsp:cNvSpPr/>
      </dsp:nvSpPr>
      <dsp:spPr>
        <a:xfrm>
          <a:off x="4864363" y="3805346"/>
          <a:ext cx="1251673" cy="62583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>
              <a:solidFill>
                <a:schemeClr val="tx1"/>
              </a:solidFill>
            </a:rPr>
            <a:t>Principal Consultant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>
              <a:solidFill>
                <a:schemeClr val="tx1"/>
              </a:solidFill>
            </a:rPr>
            <a:t>Muriel </a:t>
          </a:r>
          <a:r>
            <a:rPr lang="en-US" sz="1000" kern="1200" dirty="0" err="1" smtClean="0">
              <a:solidFill>
                <a:schemeClr val="tx1"/>
              </a:solidFill>
            </a:rPr>
            <a:t>Tersago</a:t>
          </a:r>
          <a:endParaRPr lang="en-US" sz="1000" kern="1200" dirty="0">
            <a:solidFill>
              <a:schemeClr val="tx1"/>
            </a:solidFill>
          </a:endParaRPr>
        </a:p>
      </dsp:txBody>
      <dsp:txXfrm>
        <a:off x="4864363" y="3805346"/>
        <a:ext cx="1251673" cy="625836"/>
      </dsp:txXfrm>
    </dsp:sp>
    <dsp:sp modelId="{7070A8AF-62F3-4798-9BC2-69E0B8242CD3}">
      <dsp:nvSpPr>
        <dsp:cNvPr id="0" name=""/>
        <dsp:cNvSpPr/>
      </dsp:nvSpPr>
      <dsp:spPr>
        <a:xfrm>
          <a:off x="6065970" y="2027970"/>
          <a:ext cx="1251673" cy="62583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>
              <a:solidFill>
                <a:schemeClr val="tx1"/>
              </a:solidFill>
            </a:rPr>
            <a:t>Development Director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>
              <a:solidFill>
                <a:schemeClr val="tx1"/>
              </a:solidFill>
            </a:rPr>
            <a:t>Amanda Faull</a:t>
          </a:r>
          <a:endParaRPr lang="en-US" sz="1000" kern="1200" dirty="0">
            <a:solidFill>
              <a:schemeClr val="tx1"/>
            </a:solidFill>
          </a:endParaRPr>
        </a:p>
      </dsp:txBody>
      <dsp:txXfrm>
        <a:off x="6065970" y="2027970"/>
        <a:ext cx="1251673" cy="625836"/>
      </dsp:txXfrm>
    </dsp:sp>
    <dsp:sp modelId="{DFC6A78E-336A-4229-841E-708A7420A92D}">
      <dsp:nvSpPr>
        <dsp:cNvPr id="0" name=""/>
        <dsp:cNvSpPr/>
      </dsp:nvSpPr>
      <dsp:spPr>
        <a:xfrm>
          <a:off x="7580495" y="2027970"/>
          <a:ext cx="1251673" cy="62583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>
              <a:solidFill>
                <a:schemeClr val="tx1"/>
              </a:solidFill>
            </a:rPr>
            <a:t>Managing Director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>
              <a:solidFill>
                <a:schemeClr val="tx1"/>
              </a:solidFill>
            </a:rPr>
            <a:t>Dani Woodward</a:t>
          </a:r>
          <a:endParaRPr lang="en-US" sz="1000" kern="1200" dirty="0">
            <a:solidFill>
              <a:schemeClr val="tx1"/>
            </a:solidFill>
          </a:endParaRPr>
        </a:p>
      </dsp:txBody>
      <dsp:txXfrm>
        <a:off x="7580495" y="2027970"/>
        <a:ext cx="1251673" cy="625836"/>
      </dsp:txXfrm>
    </dsp:sp>
    <dsp:sp modelId="{83C6A615-74DB-4583-BD5F-AD3B4575CB9D}">
      <dsp:nvSpPr>
        <dsp:cNvPr id="0" name=""/>
        <dsp:cNvSpPr/>
      </dsp:nvSpPr>
      <dsp:spPr>
        <a:xfrm>
          <a:off x="6823232" y="2916658"/>
          <a:ext cx="1251673" cy="62583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>
              <a:solidFill>
                <a:schemeClr val="tx1"/>
              </a:solidFill>
            </a:rPr>
            <a:t>Interim Sales Manager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>
              <a:solidFill>
                <a:schemeClr val="tx1"/>
              </a:solidFill>
            </a:rPr>
            <a:t>Emma Kennedy</a:t>
          </a:r>
          <a:endParaRPr lang="en-US" sz="1000" kern="1200" dirty="0">
            <a:solidFill>
              <a:schemeClr val="tx1"/>
            </a:solidFill>
          </a:endParaRPr>
        </a:p>
      </dsp:txBody>
      <dsp:txXfrm>
        <a:off x="6823232" y="2916658"/>
        <a:ext cx="1251673" cy="625836"/>
      </dsp:txXfrm>
    </dsp:sp>
    <dsp:sp modelId="{1ABD4FD1-0266-461E-80A1-E975A3DA1080}">
      <dsp:nvSpPr>
        <dsp:cNvPr id="0" name=""/>
        <dsp:cNvSpPr/>
      </dsp:nvSpPr>
      <dsp:spPr>
        <a:xfrm>
          <a:off x="7136151" y="3805346"/>
          <a:ext cx="1251673" cy="62583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>
              <a:solidFill>
                <a:schemeClr val="tx1"/>
              </a:solidFill>
            </a:rPr>
            <a:t>Senior Account Manager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>
              <a:solidFill>
                <a:schemeClr val="tx1"/>
              </a:solidFill>
            </a:rPr>
            <a:t>Jenny Vadevalloo</a:t>
          </a:r>
          <a:endParaRPr lang="en-US" sz="1000" kern="1200" dirty="0">
            <a:solidFill>
              <a:schemeClr val="tx1"/>
            </a:solidFill>
          </a:endParaRPr>
        </a:p>
      </dsp:txBody>
      <dsp:txXfrm>
        <a:off x="7136151" y="3805346"/>
        <a:ext cx="1251673" cy="625836"/>
      </dsp:txXfrm>
    </dsp:sp>
    <dsp:sp modelId="{36D20B55-D4B2-42AB-83DE-6B72844513CC}">
      <dsp:nvSpPr>
        <dsp:cNvPr id="0" name=""/>
        <dsp:cNvSpPr/>
      </dsp:nvSpPr>
      <dsp:spPr>
        <a:xfrm>
          <a:off x="7136151" y="4694034"/>
          <a:ext cx="1251673" cy="62583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>
              <a:solidFill>
                <a:schemeClr val="tx1"/>
              </a:solidFill>
            </a:rPr>
            <a:t>Account Manager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>
              <a:solidFill>
                <a:schemeClr val="tx1"/>
              </a:solidFill>
            </a:rPr>
            <a:t>Martha Ahmet</a:t>
          </a:r>
        </a:p>
      </dsp:txBody>
      <dsp:txXfrm>
        <a:off x="7136151" y="4694034"/>
        <a:ext cx="1251673" cy="625836"/>
      </dsp:txXfrm>
    </dsp:sp>
    <dsp:sp modelId="{CC2339A9-5501-4984-8652-875373525042}">
      <dsp:nvSpPr>
        <dsp:cNvPr id="0" name=""/>
        <dsp:cNvSpPr/>
      </dsp:nvSpPr>
      <dsp:spPr>
        <a:xfrm>
          <a:off x="7136151" y="5582722"/>
          <a:ext cx="1251673" cy="62583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>
              <a:solidFill>
                <a:schemeClr val="tx1"/>
              </a:solidFill>
            </a:rPr>
            <a:t>Finance &amp; Admin Assistant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>
              <a:solidFill>
                <a:schemeClr val="tx1"/>
              </a:solidFill>
            </a:rPr>
            <a:t>Nicola Miller</a:t>
          </a:r>
          <a:endParaRPr lang="en-US" sz="1000" kern="1200" dirty="0">
            <a:solidFill>
              <a:schemeClr val="tx1"/>
            </a:solidFill>
          </a:endParaRPr>
        </a:p>
      </dsp:txBody>
      <dsp:txXfrm>
        <a:off x="7136151" y="5582722"/>
        <a:ext cx="1251673" cy="625836"/>
      </dsp:txXfrm>
    </dsp:sp>
    <dsp:sp modelId="{43037314-84D3-43AC-8A77-FC5055EE9570}">
      <dsp:nvSpPr>
        <dsp:cNvPr id="0" name=""/>
        <dsp:cNvSpPr/>
      </dsp:nvSpPr>
      <dsp:spPr>
        <a:xfrm>
          <a:off x="8337757" y="2916658"/>
          <a:ext cx="1251673" cy="62583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>
              <a:solidFill>
                <a:schemeClr val="tx1"/>
              </a:solidFill>
            </a:rPr>
            <a:t>Financial Controller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>
              <a:solidFill>
                <a:schemeClr val="tx1"/>
              </a:solidFill>
            </a:rPr>
            <a:t>Hannah Forster</a:t>
          </a:r>
          <a:endParaRPr lang="en-US" sz="1000" kern="1200" dirty="0">
            <a:solidFill>
              <a:schemeClr val="tx1"/>
            </a:solidFill>
          </a:endParaRPr>
        </a:p>
      </dsp:txBody>
      <dsp:txXfrm>
        <a:off x="8337757" y="2916658"/>
        <a:ext cx="1251673" cy="625836"/>
      </dsp:txXfrm>
    </dsp:sp>
    <dsp:sp modelId="{7AAED83A-3B59-4A03-A6BC-2BD2136B1D1F}">
      <dsp:nvSpPr>
        <dsp:cNvPr id="0" name=""/>
        <dsp:cNvSpPr/>
      </dsp:nvSpPr>
      <dsp:spPr>
        <a:xfrm>
          <a:off x="8650675" y="3805346"/>
          <a:ext cx="1251673" cy="62583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>
              <a:solidFill>
                <a:schemeClr val="tx1"/>
              </a:solidFill>
            </a:rPr>
            <a:t>Finance &amp; HR Administrator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>
              <a:solidFill>
                <a:schemeClr val="tx1"/>
              </a:solidFill>
            </a:rPr>
            <a:t>Bernie Slatford</a:t>
          </a:r>
        </a:p>
      </dsp:txBody>
      <dsp:txXfrm>
        <a:off x="8650675" y="3805346"/>
        <a:ext cx="1251673" cy="625836"/>
      </dsp:txXfrm>
    </dsp:sp>
    <dsp:sp modelId="{5EF7C211-B0E1-4565-93C2-792175C6C800}">
      <dsp:nvSpPr>
        <dsp:cNvPr id="0" name=""/>
        <dsp:cNvSpPr/>
      </dsp:nvSpPr>
      <dsp:spPr>
        <a:xfrm>
          <a:off x="8650675" y="4694034"/>
          <a:ext cx="1251673" cy="62583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>
              <a:solidFill>
                <a:schemeClr val="tx1"/>
              </a:solidFill>
            </a:rPr>
            <a:t>Finance Manager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err="1" smtClean="0">
              <a:solidFill>
                <a:schemeClr val="tx1"/>
              </a:solidFill>
            </a:rPr>
            <a:t>Maddy</a:t>
          </a:r>
          <a:r>
            <a:rPr lang="en-US" sz="1000" kern="1200" dirty="0" smtClean="0">
              <a:solidFill>
                <a:schemeClr val="tx1"/>
              </a:solidFill>
            </a:rPr>
            <a:t> Thompson</a:t>
          </a:r>
          <a:endParaRPr lang="en-US" sz="1000" kern="1200" dirty="0">
            <a:solidFill>
              <a:schemeClr val="tx1"/>
            </a:solidFill>
          </a:endParaRPr>
        </a:p>
      </dsp:txBody>
      <dsp:txXfrm>
        <a:off x="8650675" y="4694034"/>
        <a:ext cx="1251673" cy="625836"/>
      </dsp:txXfrm>
    </dsp:sp>
    <dsp:sp modelId="{510D8188-BFA3-444A-814C-BE259619B0C7}">
      <dsp:nvSpPr>
        <dsp:cNvPr id="0" name=""/>
        <dsp:cNvSpPr/>
      </dsp:nvSpPr>
      <dsp:spPr>
        <a:xfrm>
          <a:off x="9852282" y="2027970"/>
          <a:ext cx="1251673" cy="62583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>
              <a:solidFill>
                <a:schemeClr val="tx1"/>
              </a:solidFill>
            </a:rPr>
            <a:t>Marketing Director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>
              <a:solidFill>
                <a:schemeClr val="tx1"/>
              </a:solidFill>
            </a:rPr>
            <a:t>Annie Hackett</a:t>
          </a:r>
          <a:endParaRPr lang="en-US" sz="1000" kern="1200" dirty="0">
            <a:solidFill>
              <a:schemeClr val="tx1"/>
            </a:solidFill>
          </a:endParaRPr>
        </a:p>
      </dsp:txBody>
      <dsp:txXfrm>
        <a:off x="9852282" y="2027970"/>
        <a:ext cx="1251673" cy="625836"/>
      </dsp:txXfrm>
    </dsp:sp>
    <dsp:sp modelId="{1E7E9B9E-BE3D-44F2-B797-595E70B50E3F}">
      <dsp:nvSpPr>
        <dsp:cNvPr id="0" name=""/>
        <dsp:cNvSpPr/>
      </dsp:nvSpPr>
      <dsp:spPr>
        <a:xfrm>
          <a:off x="10165200" y="2916658"/>
          <a:ext cx="1251673" cy="62583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>
              <a:solidFill>
                <a:schemeClr val="tx1"/>
              </a:solidFill>
            </a:rPr>
            <a:t>Content Writer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>
              <a:solidFill>
                <a:schemeClr val="tx1"/>
              </a:solidFill>
            </a:rPr>
            <a:t>Cathy Halstead</a:t>
          </a:r>
          <a:endParaRPr lang="en-US" sz="1000" kern="1200" dirty="0">
            <a:solidFill>
              <a:schemeClr val="tx1"/>
            </a:solidFill>
          </a:endParaRPr>
        </a:p>
      </dsp:txBody>
      <dsp:txXfrm>
        <a:off x="10165200" y="2916658"/>
        <a:ext cx="1251673" cy="625836"/>
      </dsp:txXfrm>
    </dsp:sp>
    <dsp:sp modelId="{2401CA4C-E992-4521-9C36-87773E170D3D}">
      <dsp:nvSpPr>
        <dsp:cNvPr id="0" name=""/>
        <dsp:cNvSpPr/>
      </dsp:nvSpPr>
      <dsp:spPr>
        <a:xfrm>
          <a:off x="10165200" y="3805346"/>
          <a:ext cx="1251673" cy="62583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>
              <a:solidFill>
                <a:schemeClr val="tx1"/>
              </a:solidFill>
            </a:rPr>
            <a:t>Marketing Executive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>
              <a:solidFill>
                <a:schemeClr val="tx1"/>
              </a:solidFill>
            </a:rPr>
            <a:t>Adele Williams</a:t>
          </a:r>
          <a:endParaRPr lang="en-US" sz="1000" kern="1200" dirty="0">
            <a:solidFill>
              <a:schemeClr val="tx1"/>
            </a:solidFill>
          </a:endParaRPr>
        </a:p>
      </dsp:txBody>
      <dsp:txXfrm>
        <a:off x="10165200" y="3805346"/>
        <a:ext cx="1251673" cy="625836"/>
      </dsp:txXfrm>
    </dsp:sp>
    <dsp:sp modelId="{CFFFD49E-2726-429F-B700-AFAF7AFF4A98}">
      <dsp:nvSpPr>
        <dsp:cNvPr id="0" name=""/>
        <dsp:cNvSpPr/>
      </dsp:nvSpPr>
      <dsp:spPr>
        <a:xfrm>
          <a:off x="10165200" y="4694034"/>
          <a:ext cx="1251673" cy="62583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>
              <a:solidFill>
                <a:schemeClr val="tx1"/>
              </a:solidFill>
            </a:rPr>
            <a:t>Campaign Director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>
              <a:solidFill>
                <a:schemeClr val="tx1"/>
              </a:solidFill>
            </a:rPr>
            <a:t>Jo Burkill</a:t>
          </a:r>
          <a:endParaRPr lang="en-US" sz="1000" kern="1200" dirty="0">
            <a:solidFill>
              <a:schemeClr val="tx1"/>
            </a:solidFill>
          </a:endParaRPr>
        </a:p>
      </dsp:txBody>
      <dsp:txXfrm>
        <a:off x="10165200" y="4694034"/>
        <a:ext cx="1251673" cy="625836"/>
      </dsp:txXfrm>
    </dsp:sp>
    <dsp:sp modelId="{E40628F8-BB19-4290-AF6F-5BE30B5276DA}">
      <dsp:nvSpPr>
        <dsp:cNvPr id="0" name=""/>
        <dsp:cNvSpPr/>
      </dsp:nvSpPr>
      <dsp:spPr>
        <a:xfrm>
          <a:off x="6444601" y="1139281"/>
          <a:ext cx="1251673" cy="62583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>
              <a:solidFill>
                <a:schemeClr val="tx1"/>
              </a:solidFill>
            </a:rPr>
            <a:t>Co-founder 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>
              <a:solidFill>
                <a:schemeClr val="tx1"/>
              </a:solidFill>
            </a:rPr>
            <a:t>Karen Mattison</a:t>
          </a:r>
          <a:endParaRPr lang="en-US" sz="1000" kern="1200" dirty="0">
            <a:solidFill>
              <a:schemeClr val="tx1"/>
            </a:solidFill>
          </a:endParaRPr>
        </a:p>
      </dsp:txBody>
      <dsp:txXfrm>
        <a:off x="6444601" y="1139281"/>
        <a:ext cx="1251673" cy="625836"/>
      </dsp:txXfrm>
    </dsp:sp>
    <dsp:sp modelId="{414E863C-3022-4EBE-84F6-0A8BF6595B86}">
      <dsp:nvSpPr>
        <dsp:cNvPr id="0" name=""/>
        <dsp:cNvSpPr/>
      </dsp:nvSpPr>
      <dsp:spPr>
        <a:xfrm>
          <a:off x="142538" y="4596829"/>
          <a:ext cx="1251673" cy="830810"/>
        </a:xfrm>
        <a:prstGeom prst="rect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000" kern="1200" dirty="0">
            <a:solidFill>
              <a:schemeClr val="bg1">
                <a:lumMod val="50000"/>
              </a:schemeClr>
            </a:solidFill>
            <a:latin typeface="Calibri" panose="020F0502020204030204" pitchFamily="34" charset="0"/>
          </a:endParaRPr>
        </a:p>
      </dsp:txBody>
      <dsp:txXfrm>
        <a:off x="142538" y="4596829"/>
        <a:ext cx="1251673" cy="83081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2286000"/>
            <a:ext cx="10363200" cy="1981200"/>
          </a:xfrm>
        </p:spPr>
        <p:txBody>
          <a:bodyPr/>
          <a:lstStyle>
            <a:lvl1pPr algn="ctr">
              <a:defRPr b="1">
                <a:solidFill>
                  <a:srgbClr val="C4009F"/>
                </a:solidFill>
              </a:defRPr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4572000"/>
            <a:ext cx="8534400" cy="10668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3166104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8EFD50-BCB2-4DD8-97E3-57B91D3E547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101519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CAF872-5447-400E-A0B1-C60813C4829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139904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76A5D2-3E89-46EC-A4DC-E79C69DDE60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865987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0FC6F1-298B-4CA6-AA0D-306D8C524E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521359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0CDC22-D391-40B8-99C5-0EB4BB205A9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582663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69ABB2-CCC2-4A49-86A7-94A0FE56C34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301670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DF887D-A948-4C15-A91B-4BA41E6B54B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73175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7B0415-74A7-4175-8E2B-FBF32BF285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880705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5685EB-CEC4-4641-90CF-BB7A3E5363E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07283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21C931-C8D8-41E6-9AFA-073D23AB88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81885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540000" y="609600"/>
            <a:ext cx="8737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B884821A-D287-4BAE-B89A-FC8FF6820F3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AutoShape 7"/>
          <p:cNvSpPr>
            <a:spLocks noChangeArrowheads="1"/>
          </p:cNvSpPr>
          <p:nvPr userDrawn="1"/>
        </p:nvSpPr>
        <p:spPr bwMode="auto">
          <a:xfrm>
            <a:off x="457200" y="1524000"/>
            <a:ext cx="11277600" cy="5029200"/>
          </a:xfrm>
          <a:prstGeom prst="roundRect">
            <a:avLst>
              <a:gd name="adj" fmla="val 4546"/>
            </a:avLst>
          </a:prstGeom>
          <a:noFill/>
          <a:ln w="38100">
            <a:solidFill>
              <a:srgbClr val="C4009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endParaRPr lang="en-GB" altLang="en-US" sz="2400" smtClean="0"/>
          </a:p>
        </p:txBody>
      </p:sp>
      <p:pic>
        <p:nvPicPr>
          <p:cNvPr id="1032" name="Picture 8" descr="wlu_logo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485776"/>
            <a:ext cx="2235200" cy="1222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426373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Verdana" panose="020B0604030504040204" pitchFamily="34" charset="0"/>
          <a:ea typeface="ＭＳ Ｐゴシック" panose="020B0600070205080204" pitchFamily="34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Verdana" panose="020B0604030504040204" pitchFamily="34" charset="0"/>
          <a:ea typeface="ＭＳ Ｐゴシック" panose="020B0600070205080204" pitchFamily="34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Verdana" panose="020B0604030504040204" pitchFamily="34" charset="0"/>
          <a:ea typeface="ＭＳ Ｐゴシック" panose="020B0600070205080204" pitchFamily="34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Verdana" panose="020B0604030504040204" pitchFamily="34" charset="0"/>
          <a:ea typeface="ＭＳ Ｐゴシック" panose="020B0600070205080204" pitchFamily="34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Verdana" panose="020B0604030504040204" pitchFamily="34" charset="0"/>
          <a:ea typeface="ＭＳ Ｐゴシック" panose="020B0600070205080204" pitchFamily="34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Verdana" panose="020B0604030504040204" pitchFamily="34" charset="0"/>
          <a:ea typeface="ＭＳ Ｐゴシック" panose="020B0600070205080204" pitchFamily="34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Verdana" panose="020B0604030504040204" pitchFamily="34" charset="0"/>
          <a:ea typeface="ＭＳ Ｐゴシック" panose="020B0600070205080204" pitchFamily="34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Verdana" panose="020B0604030504040204" pitchFamily="34" charset="0"/>
          <a:ea typeface="ＭＳ Ｐゴシック" panose="020B0600070205080204" pitchFamily="34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4009F"/>
        </a:buClr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4009F"/>
        </a:buClr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4009F"/>
        </a:buClr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4009F"/>
        </a:buClr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4009F"/>
        </a:buClr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diagramLayout" Target="../diagrams/layout1.xml"/><Relationship Id="rId7" Type="http://schemas.openxmlformats.org/officeDocument/2006/relationships/image" Target="../media/image3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3972550533"/>
              </p:ext>
            </p:extLst>
          </p:nvPr>
        </p:nvGraphicFramePr>
        <p:xfrm>
          <a:off x="388883" y="210207"/>
          <a:ext cx="11424745" cy="64591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" name="Picture 2" descr="TimewiseFoundation@200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9374" y="4850436"/>
            <a:ext cx="2171700" cy="781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495395" y="5790465"/>
            <a:ext cx="1584176" cy="75846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350934" y="6345179"/>
            <a:ext cx="1728192" cy="62393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63701" y="303357"/>
            <a:ext cx="1584176" cy="758463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563701" y="1154970"/>
            <a:ext cx="187220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000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as at </a:t>
            </a:r>
            <a:r>
              <a:rPr lang="en-GB" sz="1000" dirty="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June</a:t>
            </a:r>
            <a:r>
              <a:rPr lang="en-GB" sz="1000" dirty="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 </a:t>
            </a:r>
            <a:r>
              <a:rPr lang="en-GB" sz="1000" dirty="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2019</a:t>
            </a:r>
            <a:endParaRPr lang="en-GB" sz="1000" dirty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95973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Verdana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128</Words>
  <Application>Microsoft Office PowerPoint</Application>
  <PresentationFormat>Widescreen</PresentationFormat>
  <Paragraphs>56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Verdana</vt:lpstr>
      <vt:lpstr>Blank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 Woodward</dc:creator>
  <cp:lastModifiedBy>Dani Woodward</cp:lastModifiedBy>
  <cp:revision>10</cp:revision>
  <dcterms:created xsi:type="dcterms:W3CDTF">2018-09-28T11:20:41Z</dcterms:created>
  <dcterms:modified xsi:type="dcterms:W3CDTF">2019-06-25T12:27:55Z</dcterms:modified>
</cp:coreProperties>
</file>