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59" r:id="rId2"/>
  </p:sldIdLst>
  <p:sldSz cx="12192000" cy="68580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236C"/>
    <a:srgbClr val="006666"/>
    <a:srgbClr val="459AD5"/>
    <a:srgbClr val="62184B"/>
    <a:srgbClr val="FFFFFF"/>
    <a:srgbClr val="F0EEE6"/>
    <a:srgbClr val="244A8C"/>
    <a:srgbClr val="74BAE1"/>
    <a:srgbClr val="7C7C7C"/>
    <a:srgbClr val="0272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99" autoAdjust="0"/>
    <p:restoredTop sz="92868" autoAdjust="0"/>
  </p:normalViewPr>
  <p:slideViewPr>
    <p:cSldViewPr snapToGrid="0">
      <p:cViewPr varScale="1">
        <p:scale>
          <a:sx n="55" d="100"/>
          <a:sy n="55" d="100"/>
        </p:scale>
        <p:origin x="876" y="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3328" y="-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28/01/2020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53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53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5D388-3DB9-4FB8-A60C-95126AFFB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20897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5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58BCC-B8FF-40F8-B3EE-DD1F27A2AB1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Notes Placeholder 8">
            <a:extLst>
              <a:ext uri="{FF2B5EF4-FFF2-40B4-BE49-F238E27FC236}">
                <a16:creationId xmlns:a16="http://schemas.microsoft.com/office/drawing/2014/main" id="{DE9F5627-21B2-0641-860C-334BFEE18F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Image Placeholder 9">
            <a:extLst>
              <a:ext uri="{FF2B5EF4-FFF2-40B4-BE49-F238E27FC236}">
                <a16:creationId xmlns:a16="http://schemas.microsoft.com/office/drawing/2014/main" id="{509AF0C5-EF56-FB41-8501-51C68C0F306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6450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2425" y="365125"/>
            <a:ext cx="5922963" cy="33321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95174" y="4160089"/>
            <a:ext cx="5438140" cy="4756554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58BCC-B8FF-40F8-B3EE-DD1F27A2AB1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611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cid:ii_jt8rez1h1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cid:ii_jt8rez1h1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cid:ii_jt8rez1h1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W CIRCLES.jpg"/>
          <p:cNvPicPr/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7916" y="117662"/>
            <a:ext cx="1456508" cy="197239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62"/>
          <a:stretch/>
        </p:blipFill>
        <p:spPr>
          <a:xfrm>
            <a:off x="10627916" y="6048102"/>
            <a:ext cx="1456508" cy="649877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0499271" y="117662"/>
            <a:ext cx="11430" cy="6580318"/>
          </a:xfrm>
          <a:prstGeom prst="line">
            <a:avLst/>
          </a:prstGeom>
          <a:ln w="28575" cap="sq">
            <a:solidFill>
              <a:srgbClr val="02727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1224" y="6150291"/>
            <a:ext cx="2743200" cy="365125"/>
          </a:xfrm>
          <a:prstGeom prst="rect">
            <a:avLst/>
          </a:prstGeom>
        </p:spPr>
        <p:txBody>
          <a:bodyPr/>
          <a:lstStyle/>
          <a:p>
            <a:fld id="{AB6B226B-62CB-4C4B-B32F-483DA747D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990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6B226B-62CB-4C4B-B32F-483DA747D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66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6B226B-62CB-4C4B-B32F-483DA747D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976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6B226B-62CB-4C4B-B32F-483DA747D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919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W CIRCLES.jpg"/>
          <p:cNvPicPr/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7916" y="117662"/>
            <a:ext cx="1456508" cy="197239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62"/>
          <a:stretch/>
        </p:blipFill>
        <p:spPr>
          <a:xfrm>
            <a:off x="10627916" y="6048102"/>
            <a:ext cx="1456508" cy="649877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0499271" y="117662"/>
            <a:ext cx="11430" cy="6580318"/>
          </a:xfrm>
          <a:prstGeom prst="line">
            <a:avLst/>
          </a:prstGeom>
          <a:ln w="28575" cap="sq">
            <a:solidFill>
              <a:srgbClr val="02727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1224" y="6150291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6B226B-62CB-4C4B-B32F-483DA747D67B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4150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873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W CIRCLES.jpg"/>
          <p:cNvPicPr/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7916" y="117662"/>
            <a:ext cx="1456508" cy="197239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62"/>
          <a:stretch/>
        </p:blipFill>
        <p:spPr>
          <a:xfrm>
            <a:off x="10627916" y="6048102"/>
            <a:ext cx="1456508" cy="649877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0499271" y="117662"/>
            <a:ext cx="11430" cy="6580318"/>
          </a:xfrm>
          <a:prstGeom prst="line">
            <a:avLst/>
          </a:prstGeom>
          <a:ln w="28575" cap="sq">
            <a:solidFill>
              <a:srgbClr val="02727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1224" y="6150291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6B226B-62CB-4C4B-B32F-483DA747D67B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9787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972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6B226B-62CB-4C4B-B32F-483DA747D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845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913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6B226B-62CB-4C4B-B32F-483DA747D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929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6B226B-62CB-4C4B-B32F-483DA747D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62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6B226B-62CB-4C4B-B32F-483DA747D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86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6B226B-62CB-4C4B-B32F-483DA747D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081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6B226B-62CB-4C4B-B32F-483DA747D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163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6B226B-62CB-4C4B-B32F-483DA747D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47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cid:ii_jt8rez1h1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W CIRCLES.jpg"/>
          <p:cNvPicPr/>
          <p:nvPr userDrawn="1"/>
        </p:nvPicPr>
        <p:blipFill>
          <a:blip r:embed="rId18" r:link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7916" y="117662"/>
            <a:ext cx="1456508" cy="197239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 userDrawn="1"/>
        </p:nvCxnSpPr>
        <p:spPr>
          <a:xfrm>
            <a:off x="10499271" y="117662"/>
            <a:ext cx="11430" cy="6580318"/>
          </a:xfrm>
          <a:prstGeom prst="line">
            <a:avLst/>
          </a:prstGeom>
          <a:ln w="28575" cap="sq">
            <a:solidFill>
              <a:srgbClr val="02727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62"/>
          <a:stretch/>
        </p:blipFill>
        <p:spPr>
          <a:xfrm>
            <a:off x="10627916" y="6048102"/>
            <a:ext cx="1456508" cy="649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05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92" r:id="rId13"/>
    <p:sldLayoutId id="2147483694" r:id="rId14"/>
    <p:sldLayoutId id="2147483718" r:id="rId15"/>
    <p:sldLayoutId id="2147483720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94560"/>
            <a:ext cx="10479024" cy="2798064"/>
          </a:xfrm>
          <a:prstGeom prst="rect">
            <a:avLst/>
          </a:prstGeom>
          <a:solidFill>
            <a:srgbClr val="0272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285062" y="2744188"/>
            <a:ext cx="23614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FFFF"/>
                </a:solidFill>
              </a:rPr>
              <a:t>Where are you on the curve?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DE03F5F-DACC-4D29-A342-AD3D1201ABEE}"/>
              </a:ext>
            </a:extLst>
          </p:cNvPr>
          <p:cNvGrpSpPr/>
          <p:nvPr/>
        </p:nvGrpSpPr>
        <p:grpSpPr>
          <a:xfrm>
            <a:off x="871163" y="372264"/>
            <a:ext cx="7063754" cy="5814987"/>
            <a:chOff x="836439" y="314391"/>
            <a:chExt cx="7063754" cy="5814987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8D30043-1D77-4DE8-A03E-73D69404C2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6439" y="314391"/>
              <a:ext cx="7063754" cy="5655575"/>
            </a:xfrm>
            <a:prstGeom prst="rect">
              <a:avLst/>
            </a:prstGeom>
          </p:spPr>
        </p:pic>
        <p:sp>
          <p:nvSpPr>
            <p:cNvPr id="7" name="Footer Placeholder 1">
              <a:extLst>
                <a:ext uri="{FF2B5EF4-FFF2-40B4-BE49-F238E27FC236}">
                  <a16:creationId xmlns:a16="http://schemas.microsoft.com/office/drawing/2014/main" id="{9BA94197-B267-4198-ABD4-44B08767607E}"/>
                </a:ext>
              </a:extLst>
            </p:cNvPr>
            <p:cNvSpPr txBox="1">
              <a:spLocks/>
            </p:cNvSpPr>
            <p:nvPr/>
          </p:nvSpPr>
          <p:spPr>
            <a:xfrm>
              <a:off x="1017548" y="5764253"/>
              <a:ext cx="6669836" cy="365125"/>
            </a:xfrm>
            <a:prstGeom prst="rect">
              <a:avLst/>
            </a:prstGeom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GB" altLang="en-US" sz="900" dirty="0">
                  <a:ln w="0"/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Copyright © 2022 Timewise All rights reserved.  Prohibited to copy, share or use without prior written permission of Timewise. </a:t>
              </a:r>
              <a:endParaRPr lang="en-GB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9200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61184A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9028</TotalTime>
  <Words>30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Law</dc:creator>
  <cp:lastModifiedBy>Chloe Elms</cp:lastModifiedBy>
  <cp:revision>691</cp:revision>
  <cp:lastPrinted>2020-04-14T07:43:45Z</cp:lastPrinted>
  <dcterms:created xsi:type="dcterms:W3CDTF">2019-03-21T14:09:40Z</dcterms:created>
  <dcterms:modified xsi:type="dcterms:W3CDTF">2022-04-06T11:19:33Z</dcterms:modified>
</cp:coreProperties>
</file>